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3"/>
  </p:notesMasterIdLst>
  <p:sldIdLst>
    <p:sldId id="2147470895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0E7"/>
    <a:srgbClr val="25B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460" autoAdjust="0"/>
    <p:restoredTop sz="95755" autoAdjust="0"/>
  </p:normalViewPr>
  <p:slideViewPr>
    <p:cSldViewPr>
      <p:cViewPr varScale="1">
        <p:scale>
          <a:sx n="110" d="100"/>
          <a:sy n="110" d="100"/>
        </p:scale>
        <p:origin x="11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1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53BE91-84AF-464C-A63F-947AE32F80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246819-BF1F-49DC-BEB1-A2EB7AAD8406}" type="pres">
      <dgm:prSet presAssocID="{6B53BE91-84AF-464C-A63F-947AE32F807D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F53E3CE8-D6B9-EC4E-95CC-D53C0723D475}" type="presOf" srcId="{6B53BE91-84AF-464C-A63F-947AE32F807D}" destId="{0B246819-BF1F-49DC-BEB1-A2EB7AAD840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A58D98-6445-CE48-8A3F-9969E39E5DBD}" type="doc">
      <dgm:prSet loTypeId="urn:microsoft.com/office/officeart/2009/3/layout/HorizontalOrganizationChar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62FF9FB-E353-4F46-BAEB-5C044C04E4AD}">
      <dgm:prSet custT="1"/>
      <dgm:spPr/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Your key takeaway</a:t>
          </a:r>
        </a:p>
      </dgm:t>
    </dgm:pt>
    <dgm:pt modelId="{44704301-08D5-404F-A37E-1DB17FDCC985}" type="parTrans" cxnId="{080B281E-CA57-7C4E-B6AA-AAD9F909DCA2}">
      <dgm:prSet/>
      <dgm:spPr/>
      <dgm:t>
        <a:bodyPr/>
        <a:lstStyle/>
        <a:p>
          <a:endParaRPr lang="en-US" sz="1400">
            <a:latin typeface="+mj-lt"/>
            <a:cs typeface="Calibri"/>
          </a:endParaRPr>
        </a:p>
      </dgm:t>
    </dgm:pt>
    <dgm:pt modelId="{CAA9A07B-FC4B-6E4A-9F02-35C41B47E5B9}" type="sibTrans" cxnId="{080B281E-CA57-7C4E-B6AA-AAD9F909DCA2}">
      <dgm:prSet/>
      <dgm:spPr/>
      <dgm:t>
        <a:bodyPr/>
        <a:lstStyle/>
        <a:p>
          <a:endParaRPr lang="en-US" sz="1400">
            <a:latin typeface="+mj-lt"/>
            <a:cs typeface="Calibri"/>
          </a:endParaRPr>
        </a:p>
      </dgm:t>
    </dgm:pt>
    <dgm:pt modelId="{E94533BE-B2EC-A44E-9AFF-84AA1F631FE7}">
      <dgm:prSet custT="1"/>
      <dgm:spPr/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Supporting Rationale #2</a:t>
          </a:r>
        </a:p>
      </dgm:t>
    </dgm:pt>
    <dgm:pt modelId="{3C8B4EF8-95B3-6C42-99C4-0C5C69958D65}" type="parTrans" cxnId="{0D81EF34-B85E-1D45-A1BC-EE806A3E2749}">
      <dgm:prSet/>
      <dgm:spPr/>
      <dgm:t>
        <a:bodyPr/>
        <a:lstStyle/>
        <a:p>
          <a:endParaRPr lang="en-US" sz="1400">
            <a:latin typeface="+mj-lt"/>
            <a:cs typeface="Calibri"/>
          </a:endParaRPr>
        </a:p>
      </dgm:t>
    </dgm:pt>
    <dgm:pt modelId="{F18C4B1C-8302-574B-B25E-19C1C2786AEA}" type="sibTrans" cxnId="{0D81EF34-B85E-1D45-A1BC-EE806A3E2749}">
      <dgm:prSet/>
      <dgm:spPr/>
      <dgm:t>
        <a:bodyPr/>
        <a:lstStyle/>
        <a:p>
          <a:endParaRPr lang="en-US" sz="1400">
            <a:latin typeface="+mj-lt"/>
            <a:cs typeface="Calibri"/>
          </a:endParaRPr>
        </a:p>
      </dgm:t>
    </dgm:pt>
    <dgm:pt modelId="{92E8E8EB-76BF-9943-A6DD-C0ADA2598801}">
      <dgm:prSet custT="1"/>
      <dgm:spPr/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Supporting Rationale #3</a:t>
          </a:r>
        </a:p>
      </dgm:t>
    </dgm:pt>
    <dgm:pt modelId="{DB8A5ABB-F561-7148-AC68-5C2454C88B8A}" type="parTrans" cxnId="{44336E82-16E1-9042-A1C9-5B54BF53819D}">
      <dgm:prSet/>
      <dgm:spPr/>
      <dgm:t>
        <a:bodyPr/>
        <a:lstStyle/>
        <a:p>
          <a:endParaRPr lang="en-US" sz="1400">
            <a:latin typeface="+mj-lt"/>
            <a:cs typeface="Calibri"/>
          </a:endParaRPr>
        </a:p>
      </dgm:t>
    </dgm:pt>
    <dgm:pt modelId="{1C411B2F-6FD2-444B-BC29-3870B9EED329}" type="sibTrans" cxnId="{44336E82-16E1-9042-A1C9-5B54BF53819D}">
      <dgm:prSet/>
      <dgm:spPr/>
      <dgm:t>
        <a:bodyPr/>
        <a:lstStyle/>
        <a:p>
          <a:endParaRPr lang="en-US" sz="1400">
            <a:latin typeface="+mj-lt"/>
            <a:cs typeface="Calibri"/>
          </a:endParaRPr>
        </a:p>
      </dgm:t>
    </dgm:pt>
    <dgm:pt modelId="{CC30D44D-FCC3-EA4C-BF8C-3FF444AC261E}">
      <dgm:prSet custT="1"/>
      <dgm:spPr/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Supporting Rationale #1</a:t>
          </a:r>
        </a:p>
      </dgm:t>
    </dgm:pt>
    <dgm:pt modelId="{4E667B91-71E4-8945-B0E1-EA0FFD789F28}" type="parTrans" cxnId="{E387D579-8889-BA46-9292-00E9E627E9C5}">
      <dgm:prSet/>
      <dgm:spPr/>
      <dgm:t>
        <a:bodyPr/>
        <a:lstStyle/>
        <a:p>
          <a:endParaRPr lang="en-US" sz="1400">
            <a:latin typeface="+mj-lt"/>
            <a:cs typeface="Calibri"/>
          </a:endParaRPr>
        </a:p>
      </dgm:t>
    </dgm:pt>
    <dgm:pt modelId="{4265C0FE-9A98-7045-A44D-4A4EE67F9BF5}" type="sibTrans" cxnId="{E387D579-8889-BA46-9292-00E9E627E9C5}">
      <dgm:prSet/>
      <dgm:spPr/>
      <dgm:t>
        <a:bodyPr/>
        <a:lstStyle/>
        <a:p>
          <a:endParaRPr lang="en-US" sz="1400">
            <a:latin typeface="+mj-lt"/>
            <a:cs typeface="Calibri"/>
          </a:endParaRPr>
        </a:p>
      </dgm:t>
    </dgm:pt>
    <dgm:pt modelId="{C5626F2F-DC80-4E1A-B56A-9E90E417730A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CBE47038-0CF2-4D6E-A254-5E96E1A8BD4D}" type="parTrans" cxnId="{46EBBA63-6897-42CB-89E5-8A123BC8761B}">
      <dgm:prSet/>
      <dgm:spPr/>
      <dgm:t>
        <a:bodyPr/>
        <a:lstStyle/>
        <a:p>
          <a:endParaRPr lang="en-US"/>
        </a:p>
      </dgm:t>
    </dgm:pt>
    <dgm:pt modelId="{EF8A8B81-E1CD-4BEE-8A7F-29CEDAB75267}" type="sibTrans" cxnId="{46EBBA63-6897-42CB-89E5-8A123BC8761B}">
      <dgm:prSet/>
      <dgm:spPr/>
      <dgm:t>
        <a:bodyPr/>
        <a:lstStyle/>
        <a:p>
          <a:endParaRPr lang="en-US"/>
        </a:p>
      </dgm:t>
    </dgm:pt>
    <dgm:pt modelId="{8A9D0165-0511-4108-878A-FA21047115EB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6B959B6F-C8F3-49D5-A95F-5817A3D7537C}" type="parTrans" cxnId="{EC6B4CB6-FD6E-4BCE-AB09-91DCE4A446EA}">
      <dgm:prSet/>
      <dgm:spPr/>
      <dgm:t>
        <a:bodyPr/>
        <a:lstStyle/>
        <a:p>
          <a:endParaRPr lang="en-US"/>
        </a:p>
      </dgm:t>
    </dgm:pt>
    <dgm:pt modelId="{EBFF5F0C-3C60-4E5B-B868-CD528A99FA39}" type="sibTrans" cxnId="{EC6B4CB6-FD6E-4BCE-AB09-91DCE4A446EA}">
      <dgm:prSet/>
      <dgm:spPr/>
      <dgm:t>
        <a:bodyPr/>
        <a:lstStyle/>
        <a:p>
          <a:endParaRPr lang="en-US"/>
        </a:p>
      </dgm:t>
    </dgm:pt>
    <dgm:pt modelId="{6A960EE8-D592-4462-809B-19AE5724DE3D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7926948F-8073-4537-8494-0AD3D14B1191}" type="parTrans" cxnId="{0E1AF3FA-9C91-453B-BC76-24E6744CE939}">
      <dgm:prSet/>
      <dgm:spPr/>
      <dgm:t>
        <a:bodyPr/>
        <a:lstStyle/>
        <a:p>
          <a:endParaRPr lang="en-US"/>
        </a:p>
      </dgm:t>
    </dgm:pt>
    <dgm:pt modelId="{C3DF7041-DE21-43D2-BE1F-476F294F85D3}" type="sibTrans" cxnId="{0E1AF3FA-9C91-453B-BC76-24E6744CE939}">
      <dgm:prSet/>
      <dgm:spPr/>
      <dgm:t>
        <a:bodyPr/>
        <a:lstStyle/>
        <a:p>
          <a:endParaRPr lang="en-US"/>
        </a:p>
      </dgm:t>
    </dgm:pt>
    <dgm:pt modelId="{E3E2C68D-9C48-4BF0-82AE-9D6EDB1ABB38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E8CFBADC-0B27-4BCE-AA64-69308AAC7493}" type="parTrans" cxnId="{8BD6D9C4-C386-457E-952C-4F5A0C3408E3}">
      <dgm:prSet/>
      <dgm:spPr/>
      <dgm:t>
        <a:bodyPr/>
        <a:lstStyle/>
        <a:p>
          <a:endParaRPr lang="en-US"/>
        </a:p>
      </dgm:t>
    </dgm:pt>
    <dgm:pt modelId="{6AB3CCC7-E3D6-4246-A9C1-B86ED5735ECD}" type="sibTrans" cxnId="{8BD6D9C4-C386-457E-952C-4F5A0C3408E3}">
      <dgm:prSet/>
      <dgm:spPr/>
      <dgm:t>
        <a:bodyPr/>
        <a:lstStyle/>
        <a:p>
          <a:endParaRPr lang="en-US"/>
        </a:p>
      </dgm:t>
    </dgm:pt>
    <dgm:pt modelId="{1265FFC2-D4BA-4F3C-A7DF-A5B6DF5292DB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BD0B54C6-6158-4C63-9CA2-1BF2B453F115}" type="parTrans" cxnId="{A7A3DE87-59B9-448F-802A-7FAB88D35D49}">
      <dgm:prSet/>
      <dgm:spPr/>
      <dgm:t>
        <a:bodyPr/>
        <a:lstStyle/>
        <a:p>
          <a:endParaRPr lang="en-US"/>
        </a:p>
      </dgm:t>
    </dgm:pt>
    <dgm:pt modelId="{1DBB00A7-B5B5-404F-9D1F-E4F050248F37}" type="sibTrans" cxnId="{A7A3DE87-59B9-448F-802A-7FAB88D35D49}">
      <dgm:prSet/>
      <dgm:spPr/>
      <dgm:t>
        <a:bodyPr/>
        <a:lstStyle/>
        <a:p>
          <a:endParaRPr lang="en-US"/>
        </a:p>
      </dgm:t>
    </dgm:pt>
    <dgm:pt modelId="{759F14BD-07A8-4B87-AD6C-8208AD89B89A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B0C3DB02-2DF1-4D88-B666-9F2297DC87A0}" type="parTrans" cxnId="{4FB20628-0444-4797-92AF-2112C50C2CF5}">
      <dgm:prSet/>
      <dgm:spPr/>
      <dgm:t>
        <a:bodyPr/>
        <a:lstStyle/>
        <a:p>
          <a:endParaRPr lang="en-US"/>
        </a:p>
      </dgm:t>
    </dgm:pt>
    <dgm:pt modelId="{F3CC4137-B19C-48C5-8213-B74AE86D0A75}" type="sibTrans" cxnId="{4FB20628-0444-4797-92AF-2112C50C2CF5}">
      <dgm:prSet/>
      <dgm:spPr/>
      <dgm:t>
        <a:bodyPr/>
        <a:lstStyle/>
        <a:p>
          <a:endParaRPr lang="en-US"/>
        </a:p>
      </dgm:t>
    </dgm:pt>
    <dgm:pt modelId="{6CB02F77-C648-411B-BA32-6B136D7CA798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0AA650E1-C168-4662-93DB-BF8A3ECE76D2}" type="parTrans" cxnId="{B016A313-528C-4D91-AF81-2B1DBF13914C}">
      <dgm:prSet/>
      <dgm:spPr/>
      <dgm:t>
        <a:bodyPr/>
        <a:lstStyle/>
        <a:p>
          <a:endParaRPr lang="en-US"/>
        </a:p>
      </dgm:t>
    </dgm:pt>
    <dgm:pt modelId="{9D3C618A-AA1C-4030-B951-C709DA5865E2}" type="sibTrans" cxnId="{B016A313-528C-4D91-AF81-2B1DBF13914C}">
      <dgm:prSet/>
      <dgm:spPr/>
      <dgm:t>
        <a:bodyPr/>
        <a:lstStyle/>
        <a:p>
          <a:endParaRPr lang="en-US"/>
        </a:p>
      </dgm:t>
    </dgm:pt>
    <dgm:pt modelId="{80D63089-2F57-449C-B93D-08E40BE5D10E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FA6EE47A-2D3C-48FD-8C45-1612C655AFDC}" type="parTrans" cxnId="{74A34F55-FC54-4D77-9070-4BD9F05554A9}">
      <dgm:prSet/>
      <dgm:spPr/>
      <dgm:t>
        <a:bodyPr/>
        <a:lstStyle/>
        <a:p>
          <a:endParaRPr lang="en-US"/>
        </a:p>
      </dgm:t>
    </dgm:pt>
    <dgm:pt modelId="{45A9FAEF-B5B6-403E-A167-0D439B932957}" type="sibTrans" cxnId="{74A34F55-FC54-4D77-9070-4BD9F05554A9}">
      <dgm:prSet/>
      <dgm:spPr/>
      <dgm:t>
        <a:bodyPr/>
        <a:lstStyle/>
        <a:p>
          <a:endParaRPr lang="en-US"/>
        </a:p>
      </dgm:t>
    </dgm:pt>
    <dgm:pt modelId="{CB16736D-D2BB-45BE-AE49-EF13B05B1935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Data</a:t>
          </a:r>
        </a:p>
      </dgm:t>
    </dgm:pt>
    <dgm:pt modelId="{C86F4F8F-652C-4942-AAE7-DEB28063207F}" type="parTrans" cxnId="{E08ACF73-2EC4-4A76-8245-E0E95A453416}">
      <dgm:prSet/>
      <dgm:spPr/>
      <dgm:t>
        <a:bodyPr/>
        <a:lstStyle/>
        <a:p>
          <a:endParaRPr lang="en-US"/>
        </a:p>
      </dgm:t>
    </dgm:pt>
    <dgm:pt modelId="{5D9BFC23-DD26-41B8-ADC0-2921599F2428}" type="sibTrans" cxnId="{E08ACF73-2EC4-4A76-8245-E0E95A453416}">
      <dgm:prSet/>
      <dgm:spPr/>
      <dgm:t>
        <a:bodyPr/>
        <a:lstStyle/>
        <a:p>
          <a:endParaRPr lang="en-US"/>
        </a:p>
      </dgm:t>
    </dgm:pt>
    <dgm:pt modelId="{6BE3491B-CE94-4A4F-AA43-DEF5B4A82ECA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612A7C2B-9449-6E46-BD6A-965B067A39E0}" type="parTrans" cxnId="{F2F72E55-9390-774F-81C7-2A72B7027D66}">
      <dgm:prSet/>
      <dgm:spPr/>
      <dgm:t>
        <a:bodyPr/>
        <a:lstStyle/>
        <a:p>
          <a:endParaRPr lang="en-US"/>
        </a:p>
      </dgm:t>
    </dgm:pt>
    <dgm:pt modelId="{FBDE1898-CC9D-E54A-B416-FFB93F51D9FE}" type="sibTrans" cxnId="{F2F72E55-9390-774F-81C7-2A72B7027D66}">
      <dgm:prSet/>
      <dgm:spPr/>
      <dgm:t>
        <a:bodyPr/>
        <a:lstStyle/>
        <a:p>
          <a:endParaRPr lang="en-US"/>
        </a:p>
      </dgm:t>
    </dgm:pt>
    <dgm:pt modelId="{92D55357-76E1-0242-82E8-B2DFE42E4A3D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D75D2329-3561-454A-B4F3-B911D7D8CD28}" type="parTrans" cxnId="{C977ED66-83CB-E34C-BF8D-E976AF9D5149}">
      <dgm:prSet/>
      <dgm:spPr/>
      <dgm:t>
        <a:bodyPr/>
        <a:lstStyle/>
        <a:p>
          <a:endParaRPr lang="en-US"/>
        </a:p>
      </dgm:t>
    </dgm:pt>
    <dgm:pt modelId="{2134F6C6-6282-6148-BF2C-794FE5531FB8}" type="sibTrans" cxnId="{C977ED66-83CB-E34C-BF8D-E976AF9D5149}">
      <dgm:prSet/>
      <dgm:spPr/>
      <dgm:t>
        <a:bodyPr/>
        <a:lstStyle/>
        <a:p>
          <a:endParaRPr lang="en-US"/>
        </a:p>
      </dgm:t>
    </dgm:pt>
    <dgm:pt modelId="{E6146A17-3BEB-1140-9F7A-A16392DF181D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42FFD016-813F-F94F-939C-3E704109E55A}" type="parTrans" cxnId="{BBA96479-9A5B-864B-B1C8-D4475413E5A8}">
      <dgm:prSet/>
      <dgm:spPr/>
      <dgm:t>
        <a:bodyPr/>
        <a:lstStyle/>
        <a:p>
          <a:endParaRPr lang="en-US"/>
        </a:p>
      </dgm:t>
    </dgm:pt>
    <dgm:pt modelId="{8BC6BC33-06B3-9947-9352-4043546547BB}" type="sibTrans" cxnId="{BBA96479-9A5B-864B-B1C8-D4475413E5A8}">
      <dgm:prSet/>
      <dgm:spPr/>
      <dgm:t>
        <a:bodyPr/>
        <a:lstStyle/>
        <a:p>
          <a:endParaRPr lang="en-US"/>
        </a:p>
      </dgm:t>
    </dgm:pt>
    <dgm:pt modelId="{AA9457B1-028D-454D-BF59-FF0EB3259835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56128F9F-C682-F648-AC58-5F599320852E}" type="parTrans" cxnId="{A3F2DE8E-1474-E44D-9B64-D57A8E7F3698}">
      <dgm:prSet/>
      <dgm:spPr/>
      <dgm:t>
        <a:bodyPr/>
        <a:lstStyle/>
        <a:p>
          <a:endParaRPr lang="en-US"/>
        </a:p>
      </dgm:t>
    </dgm:pt>
    <dgm:pt modelId="{8E996976-6EB3-C340-B27D-205689D353B0}" type="sibTrans" cxnId="{A3F2DE8E-1474-E44D-9B64-D57A8E7F3698}">
      <dgm:prSet/>
      <dgm:spPr/>
      <dgm:t>
        <a:bodyPr/>
        <a:lstStyle/>
        <a:p>
          <a:endParaRPr lang="en-US"/>
        </a:p>
      </dgm:t>
    </dgm:pt>
    <dgm:pt modelId="{CC2FA6E9-EA51-5444-8DD1-A9A33DF2024E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D24EE86F-32B4-4B40-8B14-A79F6976E48C}" type="parTrans" cxnId="{3FA7DA34-AA6F-B947-8945-AFED4DC82967}">
      <dgm:prSet/>
      <dgm:spPr/>
      <dgm:t>
        <a:bodyPr/>
        <a:lstStyle/>
        <a:p>
          <a:endParaRPr lang="en-US"/>
        </a:p>
      </dgm:t>
    </dgm:pt>
    <dgm:pt modelId="{DE116111-D8F8-A342-A430-68E139B19E32}" type="sibTrans" cxnId="{3FA7DA34-AA6F-B947-8945-AFED4DC82967}">
      <dgm:prSet/>
      <dgm:spPr/>
      <dgm:t>
        <a:bodyPr/>
        <a:lstStyle/>
        <a:p>
          <a:endParaRPr lang="en-US"/>
        </a:p>
      </dgm:t>
    </dgm:pt>
    <dgm:pt modelId="{C18CAF43-5BB5-6244-81F7-4AA2B7EBA09D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FE626790-E0EB-6D43-AC60-A5FED10155F3}" type="parTrans" cxnId="{327FD2CF-5986-E945-BC7F-E613DB111769}">
      <dgm:prSet/>
      <dgm:spPr/>
      <dgm:t>
        <a:bodyPr/>
        <a:lstStyle/>
        <a:p>
          <a:endParaRPr lang="en-US"/>
        </a:p>
      </dgm:t>
    </dgm:pt>
    <dgm:pt modelId="{738DE578-1F05-584A-B4C1-A1C4B8F81026}" type="sibTrans" cxnId="{327FD2CF-5986-E945-BC7F-E613DB111769}">
      <dgm:prSet/>
      <dgm:spPr/>
      <dgm:t>
        <a:bodyPr/>
        <a:lstStyle/>
        <a:p>
          <a:endParaRPr lang="en-US"/>
        </a:p>
      </dgm:t>
    </dgm:pt>
    <dgm:pt modelId="{DA48C8BF-CE9D-1649-8B95-B105D26915B8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7A5B12F0-0768-004F-8D4E-B03D64A337BA}" type="parTrans" cxnId="{22D97656-54FE-6A46-BE3E-389638D8AA17}">
      <dgm:prSet/>
      <dgm:spPr/>
      <dgm:t>
        <a:bodyPr/>
        <a:lstStyle/>
        <a:p>
          <a:endParaRPr lang="en-US"/>
        </a:p>
      </dgm:t>
    </dgm:pt>
    <dgm:pt modelId="{F137DABD-C3B9-864D-A6AF-D42691527237}" type="sibTrans" cxnId="{22D97656-54FE-6A46-BE3E-389638D8AA17}">
      <dgm:prSet/>
      <dgm:spPr/>
      <dgm:t>
        <a:bodyPr/>
        <a:lstStyle/>
        <a:p>
          <a:endParaRPr lang="en-US"/>
        </a:p>
      </dgm:t>
    </dgm:pt>
    <dgm:pt modelId="{F183922B-A088-8A4D-8756-178E2D013EAF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7D67762C-C77B-7C47-903F-74F8215B4E87}" type="parTrans" cxnId="{14D2D760-A80A-CD41-B23C-2C010B3918F1}">
      <dgm:prSet/>
      <dgm:spPr/>
      <dgm:t>
        <a:bodyPr/>
        <a:lstStyle/>
        <a:p>
          <a:endParaRPr lang="en-US"/>
        </a:p>
      </dgm:t>
    </dgm:pt>
    <dgm:pt modelId="{99F61902-5D9C-F34F-87D7-536E2CCD4B44}" type="sibTrans" cxnId="{14D2D760-A80A-CD41-B23C-2C010B3918F1}">
      <dgm:prSet/>
      <dgm:spPr/>
      <dgm:t>
        <a:bodyPr/>
        <a:lstStyle/>
        <a:p>
          <a:endParaRPr lang="en-US"/>
        </a:p>
      </dgm:t>
    </dgm:pt>
    <dgm:pt modelId="{1271124F-6912-4F4B-A343-4BD8A84AA041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1400" dirty="0">
              <a:latin typeface="+mj-lt"/>
              <a:cs typeface="Calibri"/>
            </a:rPr>
            <a:t>Tagline</a:t>
          </a:r>
        </a:p>
      </dgm:t>
    </dgm:pt>
    <dgm:pt modelId="{803256E3-61A5-E040-A538-81F6ECF8EFCB}" type="parTrans" cxnId="{FAE94212-5A9A-084E-8808-88DF5965C603}">
      <dgm:prSet/>
      <dgm:spPr/>
      <dgm:t>
        <a:bodyPr/>
        <a:lstStyle/>
        <a:p>
          <a:endParaRPr lang="en-US"/>
        </a:p>
      </dgm:t>
    </dgm:pt>
    <dgm:pt modelId="{94529B20-DFDB-6A4F-90DB-144FE5F0A14E}" type="sibTrans" cxnId="{FAE94212-5A9A-084E-8808-88DF5965C603}">
      <dgm:prSet/>
      <dgm:spPr/>
      <dgm:t>
        <a:bodyPr/>
        <a:lstStyle/>
        <a:p>
          <a:endParaRPr lang="en-US"/>
        </a:p>
      </dgm:t>
    </dgm:pt>
    <dgm:pt modelId="{E53C2834-5F71-1E4A-8818-29668173110C}" type="pres">
      <dgm:prSet presAssocID="{7AA58D98-6445-CE48-8A3F-9969E39E5D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B91271-B87D-8945-AEC0-6A7CF5A31620}" type="pres">
      <dgm:prSet presAssocID="{E62FF9FB-E353-4F46-BAEB-5C044C04E4AD}" presName="hierRoot1" presStyleCnt="0">
        <dgm:presLayoutVars>
          <dgm:hierBranch val="init"/>
        </dgm:presLayoutVars>
      </dgm:prSet>
      <dgm:spPr/>
    </dgm:pt>
    <dgm:pt modelId="{7DAEE29B-379D-614D-9B5F-015B1C542F23}" type="pres">
      <dgm:prSet presAssocID="{E62FF9FB-E353-4F46-BAEB-5C044C04E4AD}" presName="rootComposite1" presStyleCnt="0"/>
      <dgm:spPr/>
    </dgm:pt>
    <dgm:pt modelId="{583E44F5-6DD7-7B42-8123-3EF5392A62D0}" type="pres">
      <dgm:prSet presAssocID="{E62FF9FB-E353-4F46-BAEB-5C044C04E4AD}" presName="rootText1" presStyleLbl="node0" presStyleIdx="0" presStyleCnt="1" custScaleX="138860" custScaleY="307313">
        <dgm:presLayoutVars>
          <dgm:chPref val="3"/>
        </dgm:presLayoutVars>
      </dgm:prSet>
      <dgm:spPr/>
    </dgm:pt>
    <dgm:pt modelId="{1BDF7279-5D10-5941-9786-4BA81BC0C36A}" type="pres">
      <dgm:prSet presAssocID="{E62FF9FB-E353-4F46-BAEB-5C044C04E4AD}" presName="rootConnector1" presStyleLbl="node1" presStyleIdx="0" presStyleCnt="0"/>
      <dgm:spPr/>
    </dgm:pt>
    <dgm:pt modelId="{A7B74A4D-B558-1B47-8286-CD66F1B9AC64}" type="pres">
      <dgm:prSet presAssocID="{E62FF9FB-E353-4F46-BAEB-5C044C04E4AD}" presName="hierChild2" presStyleCnt="0"/>
      <dgm:spPr/>
    </dgm:pt>
    <dgm:pt modelId="{AD44AC0E-4229-A14A-BCC6-CE537458960F}" type="pres">
      <dgm:prSet presAssocID="{4E667B91-71E4-8945-B0E1-EA0FFD789F28}" presName="Name64" presStyleLbl="parChTrans1D2" presStyleIdx="0" presStyleCnt="3"/>
      <dgm:spPr/>
    </dgm:pt>
    <dgm:pt modelId="{FC4B8671-FBCF-804C-9E83-6012BACD12DA}" type="pres">
      <dgm:prSet presAssocID="{CC30D44D-FCC3-EA4C-BF8C-3FF444AC261E}" presName="hierRoot2" presStyleCnt="0">
        <dgm:presLayoutVars>
          <dgm:hierBranch val="init"/>
        </dgm:presLayoutVars>
      </dgm:prSet>
      <dgm:spPr/>
    </dgm:pt>
    <dgm:pt modelId="{617FCD21-501E-5D4A-B8E4-040F760C1A7D}" type="pres">
      <dgm:prSet presAssocID="{CC30D44D-FCC3-EA4C-BF8C-3FF444AC261E}" presName="rootComposite" presStyleCnt="0"/>
      <dgm:spPr/>
    </dgm:pt>
    <dgm:pt modelId="{EE9A94AC-4F68-0540-A1C4-1EB763F88B54}" type="pres">
      <dgm:prSet presAssocID="{CC30D44D-FCC3-EA4C-BF8C-3FF444AC261E}" presName="rootText" presStyleLbl="node2" presStyleIdx="0" presStyleCnt="3" custScaleX="163762" custScaleY="231278">
        <dgm:presLayoutVars>
          <dgm:chPref val="3"/>
        </dgm:presLayoutVars>
      </dgm:prSet>
      <dgm:spPr/>
    </dgm:pt>
    <dgm:pt modelId="{943DF5E4-C1A4-4F4C-9F03-E5774293B028}" type="pres">
      <dgm:prSet presAssocID="{CC30D44D-FCC3-EA4C-BF8C-3FF444AC261E}" presName="rootConnector" presStyleLbl="node2" presStyleIdx="0" presStyleCnt="3"/>
      <dgm:spPr/>
    </dgm:pt>
    <dgm:pt modelId="{39BC9F8C-DD69-5D40-941C-DA7DC44FF2EF}" type="pres">
      <dgm:prSet presAssocID="{CC30D44D-FCC3-EA4C-BF8C-3FF444AC261E}" presName="hierChild4" presStyleCnt="0"/>
      <dgm:spPr/>
    </dgm:pt>
    <dgm:pt modelId="{67811D8F-D533-8349-96A6-EF814BACF335}" type="pres">
      <dgm:prSet presAssocID="{612A7C2B-9449-6E46-BD6A-965B067A39E0}" presName="Name64" presStyleLbl="parChTrans1D3" presStyleIdx="0" presStyleCnt="9"/>
      <dgm:spPr/>
    </dgm:pt>
    <dgm:pt modelId="{6C572023-A73C-CE49-84E7-FF846AEA63E5}" type="pres">
      <dgm:prSet presAssocID="{6BE3491B-CE94-4A4F-AA43-DEF5B4A82ECA}" presName="hierRoot2" presStyleCnt="0">
        <dgm:presLayoutVars>
          <dgm:hierBranch val="init"/>
        </dgm:presLayoutVars>
      </dgm:prSet>
      <dgm:spPr/>
    </dgm:pt>
    <dgm:pt modelId="{7B655072-E075-5F48-9816-7947B2D6AE6A}" type="pres">
      <dgm:prSet presAssocID="{6BE3491B-CE94-4A4F-AA43-DEF5B4A82ECA}" presName="rootComposite" presStyleCnt="0"/>
      <dgm:spPr/>
    </dgm:pt>
    <dgm:pt modelId="{0F36AA15-9F32-024A-868B-125EDA1E35FF}" type="pres">
      <dgm:prSet presAssocID="{6BE3491B-CE94-4A4F-AA43-DEF5B4A82ECA}" presName="rootText" presStyleLbl="node3" presStyleIdx="0" presStyleCnt="9">
        <dgm:presLayoutVars>
          <dgm:chPref val="3"/>
        </dgm:presLayoutVars>
      </dgm:prSet>
      <dgm:spPr/>
    </dgm:pt>
    <dgm:pt modelId="{67B67B24-4FF2-C745-8735-AEDFAB1F5746}" type="pres">
      <dgm:prSet presAssocID="{6BE3491B-CE94-4A4F-AA43-DEF5B4A82ECA}" presName="rootConnector" presStyleLbl="node3" presStyleIdx="0" presStyleCnt="9"/>
      <dgm:spPr/>
    </dgm:pt>
    <dgm:pt modelId="{3E878DEE-7BC1-2F41-BA26-FFB4428B9A29}" type="pres">
      <dgm:prSet presAssocID="{6BE3491B-CE94-4A4F-AA43-DEF5B4A82ECA}" presName="hierChild4" presStyleCnt="0"/>
      <dgm:spPr/>
    </dgm:pt>
    <dgm:pt modelId="{34171A98-B53D-4C7A-A1BB-C3121E1D7C20}" type="pres">
      <dgm:prSet presAssocID="{CBE47038-0CF2-4D6E-A254-5E96E1A8BD4D}" presName="Name64" presStyleLbl="parChTrans1D4" presStyleIdx="0" presStyleCnt="9"/>
      <dgm:spPr/>
    </dgm:pt>
    <dgm:pt modelId="{41B301E0-B93B-4AC8-8333-5AE0C2F4EC50}" type="pres">
      <dgm:prSet presAssocID="{C5626F2F-DC80-4E1A-B56A-9E90E417730A}" presName="hierRoot2" presStyleCnt="0">
        <dgm:presLayoutVars>
          <dgm:hierBranch val="init"/>
        </dgm:presLayoutVars>
      </dgm:prSet>
      <dgm:spPr/>
    </dgm:pt>
    <dgm:pt modelId="{0A65AE13-AF6F-43C9-B4FA-CBCCB2DD6FB6}" type="pres">
      <dgm:prSet presAssocID="{C5626F2F-DC80-4E1A-B56A-9E90E417730A}" presName="rootComposite" presStyleCnt="0"/>
      <dgm:spPr/>
    </dgm:pt>
    <dgm:pt modelId="{635F0D13-4A45-4FAD-B216-7E50539D00A7}" type="pres">
      <dgm:prSet presAssocID="{C5626F2F-DC80-4E1A-B56A-9E90E417730A}" presName="rootText" presStyleLbl="node4" presStyleIdx="0" presStyleCnt="9" custScaleX="186689">
        <dgm:presLayoutVars>
          <dgm:chPref val="3"/>
        </dgm:presLayoutVars>
      </dgm:prSet>
      <dgm:spPr/>
    </dgm:pt>
    <dgm:pt modelId="{C1FEAA9A-C8CE-44BC-A1CE-E7DE2DF1FBCC}" type="pres">
      <dgm:prSet presAssocID="{C5626F2F-DC80-4E1A-B56A-9E90E417730A}" presName="rootConnector" presStyleLbl="node4" presStyleIdx="0" presStyleCnt="9"/>
      <dgm:spPr/>
    </dgm:pt>
    <dgm:pt modelId="{E8D9B903-6CBB-49C6-A9A7-3B7E54A01826}" type="pres">
      <dgm:prSet presAssocID="{C5626F2F-DC80-4E1A-B56A-9E90E417730A}" presName="hierChild4" presStyleCnt="0"/>
      <dgm:spPr/>
    </dgm:pt>
    <dgm:pt modelId="{1C38D032-170F-43BA-A202-404936602A71}" type="pres">
      <dgm:prSet presAssocID="{C5626F2F-DC80-4E1A-B56A-9E90E417730A}" presName="hierChild5" presStyleCnt="0"/>
      <dgm:spPr/>
    </dgm:pt>
    <dgm:pt modelId="{6F2F94B4-20C9-AA46-94BE-742171D67E0F}" type="pres">
      <dgm:prSet presAssocID="{6BE3491B-CE94-4A4F-AA43-DEF5B4A82ECA}" presName="hierChild5" presStyleCnt="0"/>
      <dgm:spPr/>
    </dgm:pt>
    <dgm:pt modelId="{926CF15A-BD55-5541-963D-7E0E9A43E8AE}" type="pres">
      <dgm:prSet presAssocID="{D75D2329-3561-454A-B4F3-B911D7D8CD28}" presName="Name64" presStyleLbl="parChTrans1D3" presStyleIdx="1" presStyleCnt="9"/>
      <dgm:spPr/>
    </dgm:pt>
    <dgm:pt modelId="{2B065C1E-2BD5-DC4A-8AEB-D8C8846C45B8}" type="pres">
      <dgm:prSet presAssocID="{92D55357-76E1-0242-82E8-B2DFE42E4A3D}" presName="hierRoot2" presStyleCnt="0">
        <dgm:presLayoutVars>
          <dgm:hierBranch val="init"/>
        </dgm:presLayoutVars>
      </dgm:prSet>
      <dgm:spPr/>
    </dgm:pt>
    <dgm:pt modelId="{E38A1B19-3213-5F44-A45C-81642D46E86F}" type="pres">
      <dgm:prSet presAssocID="{92D55357-76E1-0242-82E8-B2DFE42E4A3D}" presName="rootComposite" presStyleCnt="0"/>
      <dgm:spPr/>
    </dgm:pt>
    <dgm:pt modelId="{015254AE-0B49-0D47-83A2-06D895774C23}" type="pres">
      <dgm:prSet presAssocID="{92D55357-76E1-0242-82E8-B2DFE42E4A3D}" presName="rootText" presStyleLbl="node3" presStyleIdx="1" presStyleCnt="9">
        <dgm:presLayoutVars>
          <dgm:chPref val="3"/>
        </dgm:presLayoutVars>
      </dgm:prSet>
      <dgm:spPr/>
    </dgm:pt>
    <dgm:pt modelId="{0D193335-A0FC-7D48-B713-9725535A4C42}" type="pres">
      <dgm:prSet presAssocID="{92D55357-76E1-0242-82E8-B2DFE42E4A3D}" presName="rootConnector" presStyleLbl="node3" presStyleIdx="1" presStyleCnt="9"/>
      <dgm:spPr/>
    </dgm:pt>
    <dgm:pt modelId="{BC60D29C-E301-1D44-BBEC-BA1F7664ED2C}" type="pres">
      <dgm:prSet presAssocID="{92D55357-76E1-0242-82E8-B2DFE42E4A3D}" presName="hierChild4" presStyleCnt="0"/>
      <dgm:spPr/>
    </dgm:pt>
    <dgm:pt modelId="{A320FF17-EF14-4E9F-A3D0-2225DEA90F58}" type="pres">
      <dgm:prSet presAssocID="{6B959B6F-C8F3-49D5-A95F-5817A3D7537C}" presName="Name64" presStyleLbl="parChTrans1D4" presStyleIdx="1" presStyleCnt="9"/>
      <dgm:spPr/>
    </dgm:pt>
    <dgm:pt modelId="{08702631-17D1-4A55-9E4D-38FDE5D3C9F2}" type="pres">
      <dgm:prSet presAssocID="{8A9D0165-0511-4108-878A-FA21047115EB}" presName="hierRoot2" presStyleCnt="0">
        <dgm:presLayoutVars>
          <dgm:hierBranch val="init"/>
        </dgm:presLayoutVars>
      </dgm:prSet>
      <dgm:spPr/>
    </dgm:pt>
    <dgm:pt modelId="{5E1859DC-CA24-4B1B-8D1C-7EDE067E2B37}" type="pres">
      <dgm:prSet presAssocID="{8A9D0165-0511-4108-878A-FA21047115EB}" presName="rootComposite" presStyleCnt="0"/>
      <dgm:spPr/>
    </dgm:pt>
    <dgm:pt modelId="{30C49B0E-51F3-4FD9-89FE-328C485AD34B}" type="pres">
      <dgm:prSet presAssocID="{8A9D0165-0511-4108-878A-FA21047115EB}" presName="rootText" presStyleLbl="node4" presStyleIdx="1" presStyleCnt="9" custScaleX="186689">
        <dgm:presLayoutVars>
          <dgm:chPref val="3"/>
        </dgm:presLayoutVars>
      </dgm:prSet>
      <dgm:spPr/>
    </dgm:pt>
    <dgm:pt modelId="{C6712DB3-30A0-4BD6-8C3D-982DAF4C00FF}" type="pres">
      <dgm:prSet presAssocID="{8A9D0165-0511-4108-878A-FA21047115EB}" presName="rootConnector" presStyleLbl="node4" presStyleIdx="1" presStyleCnt="9"/>
      <dgm:spPr/>
    </dgm:pt>
    <dgm:pt modelId="{95AB9AF8-5DDF-44F1-983B-35582C3048BA}" type="pres">
      <dgm:prSet presAssocID="{8A9D0165-0511-4108-878A-FA21047115EB}" presName="hierChild4" presStyleCnt="0"/>
      <dgm:spPr/>
    </dgm:pt>
    <dgm:pt modelId="{3ACFA1CE-C185-4AC1-B6B6-E9CFA480F02E}" type="pres">
      <dgm:prSet presAssocID="{8A9D0165-0511-4108-878A-FA21047115EB}" presName="hierChild5" presStyleCnt="0"/>
      <dgm:spPr/>
    </dgm:pt>
    <dgm:pt modelId="{3A855DCB-0414-7C43-98C8-60B703925712}" type="pres">
      <dgm:prSet presAssocID="{92D55357-76E1-0242-82E8-B2DFE42E4A3D}" presName="hierChild5" presStyleCnt="0"/>
      <dgm:spPr/>
    </dgm:pt>
    <dgm:pt modelId="{A99D0471-A9AE-DA42-ABD0-5BB33A125880}" type="pres">
      <dgm:prSet presAssocID="{42FFD016-813F-F94F-939C-3E704109E55A}" presName="Name64" presStyleLbl="parChTrans1D3" presStyleIdx="2" presStyleCnt="9"/>
      <dgm:spPr/>
    </dgm:pt>
    <dgm:pt modelId="{436AD981-BD40-794F-ADC3-1C22E8D3E586}" type="pres">
      <dgm:prSet presAssocID="{E6146A17-3BEB-1140-9F7A-A16392DF181D}" presName="hierRoot2" presStyleCnt="0">
        <dgm:presLayoutVars>
          <dgm:hierBranch val="init"/>
        </dgm:presLayoutVars>
      </dgm:prSet>
      <dgm:spPr/>
    </dgm:pt>
    <dgm:pt modelId="{A1A2D005-5572-8B41-9422-92A811E840A9}" type="pres">
      <dgm:prSet presAssocID="{E6146A17-3BEB-1140-9F7A-A16392DF181D}" presName="rootComposite" presStyleCnt="0"/>
      <dgm:spPr/>
    </dgm:pt>
    <dgm:pt modelId="{A0DC8731-4282-434E-9B10-EBAC5DE3DF36}" type="pres">
      <dgm:prSet presAssocID="{E6146A17-3BEB-1140-9F7A-A16392DF181D}" presName="rootText" presStyleLbl="node3" presStyleIdx="2" presStyleCnt="9">
        <dgm:presLayoutVars>
          <dgm:chPref val="3"/>
        </dgm:presLayoutVars>
      </dgm:prSet>
      <dgm:spPr/>
    </dgm:pt>
    <dgm:pt modelId="{FF1EBCAD-F323-804A-9198-BC949CDF67F0}" type="pres">
      <dgm:prSet presAssocID="{E6146A17-3BEB-1140-9F7A-A16392DF181D}" presName="rootConnector" presStyleLbl="node3" presStyleIdx="2" presStyleCnt="9"/>
      <dgm:spPr/>
    </dgm:pt>
    <dgm:pt modelId="{B4C0B578-864C-814C-A8F5-857859A5DD94}" type="pres">
      <dgm:prSet presAssocID="{E6146A17-3BEB-1140-9F7A-A16392DF181D}" presName="hierChild4" presStyleCnt="0"/>
      <dgm:spPr/>
    </dgm:pt>
    <dgm:pt modelId="{EB71749B-08DE-4436-B72E-04AFA38E95AF}" type="pres">
      <dgm:prSet presAssocID="{7926948F-8073-4537-8494-0AD3D14B1191}" presName="Name64" presStyleLbl="parChTrans1D4" presStyleIdx="2" presStyleCnt="9"/>
      <dgm:spPr/>
    </dgm:pt>
    <dgm:pt modelId="{C0165C7A-D97E-4C06-AFFB-2302172A7E1F}" type="pres">
      <dgm:prSet presAssocID="{6A960EE8-D592-4462-809B-19AE5724DE3D}" presName="hierRoot2" presStyleCnt="0">
        <dgm:presLayoutVars>
          <dgm:hierBranch val="init"/>
        </dgm:presLayoutVars>
      </dgm:prSet>
      <dgm:spPr/>
    </dgm:pt>
    <dgm:pt modelId="{2BC2840C-2DBF-412A-B11A-93CC5DC92562}" type="pres">
      <dgm:prSet presAssocID="{6A960EE8-D592-4462-809B-19AE5724DE3D}" presName="rootComposite" presStyleCnt="0"/>
      <dgm:spPr/>
    </dgm:pt>
    <dgm:pt modelId="{F86EB31F-08F9-4451-ACF2-A229CC712D3B}" type="pres">
      <dgm:prSet presAssocID="{6A960EE8-D592-4462-809B-19AE5724DE3D}" presName="rootText" presStyleLbl="node4" presStyleIdx="2" presStyleCnt="9" custScaleX="186689">
        <dgm:presLayoutVars>
          <dgm:chPref val="3"/>
        </dgm:presLayoutVars>
      </dgm:prSet>
      <dgm:spPr/>
    </dgm:pt>
    <dgm:pt modelId="{F6110594-4908-49CF-93EC-0AC1D1C1972C}" type="pres">
      <dgm:prSet presAssocID="{6A960EE8-D592-4462-809B-19AE5724DE3D}" presName="rootConnector" presStyleLbl="node4" presStyleIdx="2" presStyleCnt="9"/>
      <dgm:spPr/>
    </dgm:pt>
    <dgm:pt modelId="{00C285C4-713B-48C9-8AD5-546CD01C1F4E}" type="pres">
      <dgm:prSet presAssocID="{6A960EE8-D592-4462-809B-19AE5724DE3D}" presName="hierChild4" presStyleCnt="0"/>
      <dgm:spPr/>
    </dgm:pt>
    <dgm:pt modelId="{D01A05D1-999E-4A7C-9D7B-574319DE5BDA}" type="pres">
      <dgm:prSet presAssocID="{6A960EE8-D592-4462-809B-19AE5724DE3D}" presName="hierChild5" presStyleCnt="0"/>
      <dgm:spPr/>
    </dgm:pt>
    <dgm:pt modelId="{6CFD02D8-1D5A-964C-811B-928B719AC619}" type="pres">
      <dgm:prSet presAssocID="{E6146A17-3BEB-1140-9F7A-A16392DF181D}" presName="hierChild5" presStyleCnt="0"/>
      <dgm:spPr/>
    </dgm:pt>
    <dgm:pt modelId="{3611FAB4-4D84-DD45-8689-186250C482C1}" type="pres">
      <dgm:prSet presAssocID="{CC30D44D-FCC3-EA4C-BF8C-3FF444AC261E}" presName="hierChild5" presStyleCnt="0"/>
      <dgm:spPr/>
    </dgm:pt>
    <dgm:pt modelId="{1D72CB07-81F8-B24C-AFE2-C3C71881886B}" type="pres">
      <dgm:prSet presAssocID="{3C8B4EF8-95B3-6C42-99C4-0C5C69958D65}" presName="Name64" presStyleLbl="parChTrans1D2" presStyleIdx="1" presStyleCnt="3"/>
      <dgm:spPr/>
    </dgm:pt>
    <dgm:pt modelId="{DFA3AD6D-D40B-324E-A9EF-D2B6093681D0}" type="pres">
      <dgm:prSet presAssocID="{E94533BE-B2EC-A44E-9AFF-84AA1F631FE7}" presName="hierRoot2" presStyleCnt="0">
        <dgm:presLayoutVars>
          <dgm:hierBranch val="init"/>
        </dgm:presLayoutVars>
      </dgm:prSet>
      <dgm:spPr/>
    </dgm:pt>
    <dgm:pt modelId="{6167A8A2-94EA-D842-A1CD-516B5E1C07A3}" type="pres">
      <dgm:prSet presAssocID="{E94533BE-B2EC-A44E-9AFF-84AA1F631FE7}" presName="rootComposite" presStyleCnt="0"/>
      <dgm:spPr/>
    </dgm:pt>
    <dgm:pt modelId="{EC252678-811D-EB44-B404-A12CE640B98E}" type="pres">
      <dgm:prSet presAssocID="{E94533BE-B2EC-A44E-9AFF-84AA1F631FE7}" presName="rootText" presStyleLbl="node2" presStyleIdx="1" presStyleCnt="3" custScaleX="163762" custScaleY="231278">
        <dgm:presLayoutVars>
          <dgm:chPref val="3"/>
        </dgm:presLayoutVars>
      </dgm:prSet>
      <dgm:spPr/>
    </dgm:pt>
    <dgm:pt modelId="{ADE77A14-BA89-7C42-B8AB-02AB8F85832E}" type="pres">
      <dgm:prSet presAssocID="{E94533BE-B2EC-A44E-9AFF-84AA1F631FE7}" presName="rootConnector" presStyleLbl="node2" presStyleIdx="1" presStyleCnt="3"/>
      <dgm:spPr/>
    </dgm:pt>
    <dgm:pt modelId="{BC6B7465-DC83-5F4B-B5A0-80A63BD0E76A}" type="pres">
      <dgm:prSet presAssocID="{E94533BE-B2EC-A44E-9AFF-84AA1F631FE7}" presName="hierChild4" presStyleCnt="0"/>
      <dgm:spPr/>
    </dgm:pt>
    <dgm:pt modelId="{F7414044-0667-7443-B630-B3C2D94FA1A2}" type="pres">
      <dgm:prSet presAssocID="{56128F9F-C682-F648-AC58-5F599320852E}" presName="Name64" presStyleLbl="parChTrans1D3" presStyleIdx="3" presStyleCnt="9"/>
      <dgm:spPr/>
    </dgm:pt>
    <dgm:pt modelId="{4C2E015D-D9CC-2344-8AD5-56A24B065331}" type="pres">
      <dgm:prSet presAssocID="{AA9457B1-028D-454D-BF59-FF0EB3259835}" presName="hierRoot2" presStyleCnt="0">
        <dgm:presLayoutVars>
          <dgm:hierBranch val="init"/>
        </dgm:presLayoutVars>
      </dgm:prSet>
      <dgm:spPr/>
    </dgm:pt>
    <dgm:pt modelId="{925CB5D6-73E8-8642-8F4E-D3EB026FDBC5}" type="pres">
      <dgm:prSet presAssocID="{AA9457B1-028D-454D-BF59-FF0EB3259835}" presName="rootComposite" presStyleCnt="0"/>
      <dgm:spPr/>
    </dgm:pt>
    <dgm:pt modelId="{DE1E0DBB-9D2F-084E-9490-71F5959D79C5}" type="pres">
      <dgm:prSet presAssocID="{AA9457B1-028D-454D-BF59-FF0EB3259835}" presName="rootText" presStyleLbl="node3" presStyleIdx="3" presStyleCnt="9">
        <dgm:presLayoutVars>
          <dgm:chPref val="3"/>
        </dgm:presLayoutVars>
      </dgm:prSet>
      <dgm:spPr/>
    </dgm:pt>
    <dgm:pt modelId="{96B84826-0AE9-4547-AC95-1A2BFE53ED29}" type="pres">
      <dgm:prSet presAssocID="{AA9457B1-028D-454D-BF59-FF0EB3259835}" presName="rootConnector" presStyleLbl="node3" presStyleIdx="3" presStyleCnt="9"/>
      <dgm:spPr/>
    </dgm:pt>
    <dgm:pt modelId="{7B7DE5AD-ACB3-C745-921C-ACCC92218559}" type="pres">
      <dgm:prSet presAssocID="{AA9457B1-028D-454D-BF59-FF0EB3259835}" presName="hierChild4" presStyleCnt="0"/>
      <dgm:spPr/>
    </dgm:pt>
    <dgm:pt modelId="{74AE8583-6129-4415-BE4E-B1633529C3FC}" type="pres">
      <dgm:prSet presAssocID="{E8CFBADC-0B27-4BCE-AA64-69308AAC7493}" presName="Name64" presStyleLbl="parChTrans1D4" presStyleIdx="3" presStyleCnt="9"/>
      <dgm:spPr/>
    </dgm:pt>
    <dgm:pt modelId="{EB167100-EF08-4F40-BF7D-49234C2F0B17}" type="pres">
      <dgm:prSet presAssocID="{E3E2C68D-9C48-4BF0-82AE-9D6EDB1ABB38}" presName="hierRoot2" presStyleCnt="0">
        <dgm:presLayoutVars>
          <dgm:hierBranch val="init"/>
        </dgm:presLayoutVars>
      </dgm:prSet>
      <dgm:spPr/>
    </dgm:pt>
    <dgm:pt modelId="{B1D47EAB-16D4-4CCA-BCB3-09A176D3EBBB}" type="pres">
      <dgm:prSet presAssocID="{E3E2C68D-9C48-4BF0-82AE-9D6EDB1ABB38}" presName="rootComposite" presStyleCnt="0"/>
      <dgm:spPr/>
    </dgm:pt>
    <dgm:pt modelId="{4651D761-65B3-4ED8-9396-5CE7134CB3FB}" type="pres">
      <dgm:prSet presAssocID="{E3E2C68D-9C48-4BF0-82AE-9D6EDB1ABB38}" presName="rootText" presStyleLbl="node4" presStyleIdx="3" presStyleCnt="9" custScaleX="186689">
        <dgm:presLayoutVars>
          <dgm:chPref val="3"/>
        </dgm:presLayoutVars>
      </dgm:prSet>
      <dgm:spPr/>
    </dgm:pt>
    <dgm:pt modelId="{C56D4773-2C75-4A9A-A0F7-7D7331FC2BDD}" type="pres">
      <dgm:prSet presAssocID="{E3E2C68D-9C48-4BF0-82AE-9D6EDB1ABB38}" presName="rootConnector" presStyleLbl="node4" presStyleIdx="3" presStyleCnt="9"/>
      <dgm:spPr/>
    </dgm:pt>
    <dgm:pt modelId="{0E200FFD-1382-491B-938C-264FAA5BA46E}" type="pres">
      <dgm:prSet presAssocID="{E3E2C68D-9C48-4BF0-82AE-9D6EDB1ABB38}" presName="hierChild4" presStyleCnt="0"/>
      <dgm:spPr/>
    </dgm:pt>
    <dgm:pt modelId="{C9098B10-DA28-4085-8ED1-77903D35025D}" type="pres">
      <dgm:prSet presAssocID="{E3E2C68D-9C48-4BF0-82AE-9D6EDB1ABB38}" presName="hierChild5" presStyleCnt="0"/>
      <dgm:spPr/>
    </dgm:pt>
    <dgm:pt modelId="{951B7BEF-7F11-DC48-8BB4-0A706178711A}" type="pres">
      <dgm:prSet presAssocID="{AA9457B1-028D-454D-BF59-FF0EB3259835}" presName="hierChild5" presStyleCnt="0"/>
      <dgm:spPr/>
    </dgm:pt>
    <dgm:pt modelId="{2D2E2B56-3A41-4546-99DC-08BE67B39552}" type="pres">
      <dgm:prSet presAssocID="{D24EE86F-32B4-4B40-8B14-A79F6976E48C}" presName="Name64" presStyleLbl="parChTrans1D3" presStyleIdx="4" presStyleCnt="9"/>
      <dgm:spPr/>
    </dgm:pt>
    <dgm:pt modelId="{2AB9E91B-2326-2C40-A711-2AD277A8305C}" type="pres">
      <dgm:prSet presAssocID="{CC2FA6E9-EA51-5444-8DD1-A9A33DF2024E}" presName="hierRoot2" presStyleCnt="0">
        <dgm:presLayoutVars>
          <dgm:hierBranch val="init"/>
        </dgm:presLayoutVars>
      </dgm:prSet>
      <dgm:spPr/>
    </dgm:pt>
    <dgm:pt modelId="{0B2BE54B-F3DF-7649-8D0D-5EABDD789811}" type="pres">
      <dgm:prSet presAssocID="{CC2FA6E9-EA51-5444-8DD1-A9A33DF2024E}" presName="rootComposite" presStyleCnt="0"/>
      <dgm:spPr/>
    </dgm:pt>
    <dgm:pt modelId="{B5152555-F1F3-4244-98D5-6630E190DE6D}" type="pres">
      <dgm:prSet presAssocID="{CC2FA6E9-EA51-5444-8DD1-A9A33DF2024E}" presName="rootText" presStyleLbl="node3" presStyleIdx="4" presStyleCnt="9">
        <dgm:presLayoutVars>
          <dgm:chPref val="3"/>
        </dgm:presLayoutVars>
      </dgm:prSet>
      <dgm:spPr/>
    </dgm:pt>
    <dgm:pt modelId="{72A8A920-2269-CC4E-ADAE-408ECA735435}" type="pres">
      <dgm:prSet presAssocID="{CC2FA6E9-EA51-5444-8DD1-A9A33DF2024E}" presName="rootConnector" presStyleLbl="node3" presStyleIdx="4" presStyleCnt="9"/>
      <dgm:spPr/>
    </dgm:pt>
    <dgm:pt modelId="{CBB025BD-378A-7A4C-9A97-7F341B54B2FC}" type="pres">
      <dgm:prSet presAssocID="{CC2FA6E9-EA51-5444-8DD1-A9A33DF2024E}" presName="hierChild4" presStyleCnt="0"/>
      <dgm:spPr/>
    </dgm:pt>
    <dgm:pt modelId="{6FE21D08-AB2C-4A91-BE3D-38736210040C}" type="pres">
      <dgm:prSet presAssocID="{BD0B54C6-6158-4C63-9CA2-1BF2B453F115}" presName="Name64" presStyleLbl="parChTrans1D4" presStyleIdx="4" presStyleCnt="9"/>
      <dgm:spPr/>
    </dgm:pt>
    <dgm:pt modelId="{77D821F0-ABB1-44FB-8913-FD4D5FC4A780}" type="pres">
      <dgm:prSet presAssocID="{1265FFC2-D4BA-4F3C-A7DF-A5B6DF5292DB}" presName="hierRoot2" presStyleCnt="0">
        <dgm:presLayoutVars>
          <dgm:hierBranch val="init"/>
        </dgm:presLayoutVars>
      </dgm:prSet>
      <dgm:spPr/>
    </dgm:pt>
    <dgm:pt modelId="{1202E1BF-4C2D-494F-BD31-262DAF7242BC}" type="pres">
      <dgm:prSet presAssocID="{1265FFC2-D4BA-4F3C-A7DF-A5B6DF5292DB}" presName="rootComposite" presStyleCnt="0"/>
      <dgm:spPr/>
    </dgm:pt>
    <dgm:pt modelId="{CCF78C3B-1029-4B8B-AB14-160FE8DBB73B}" type="pres">
      <dgm:prSet presAssocID="{1265FFC2-D4BA-4F3C-A7DF-A5B6DF5292DB}" presName="rootText" presStyleLbl="node4" presStyleIdx="4" presStyleCnt="9" custScaleX="186689">
        <dgm:presLayoutVars>
          <dgm:chPref val="3"/>
        </dgm:presLayoutVars>
      </dgm:prSet>
      <dgm:spPr/>
    </dgm:pt>
    <dgm:pt modelId="{30404C39-7BAD-4B96-9A7D-D0D2ECF2875D}" type="pres">
      <dgm:prSet presAssocID="{1265FFC2-D4BA-4F3C-A7DF-A5B6DF5292DB}" presName="rootConnector" presStyleLbl="node4" presStyleIdx="4" presStyleCnt="9"/>
      <dgm:spPr/>
    </dgm:pt>
    <dgm:pt modelId="{D9E841EE-EEB4-48DB-9259-F11EBCDA5DDF}" type="pres">
      <dgm:prSet presAssocID="{1265FFC2-D4BA-4F3C-A7DF-A5B6DF5292DB}" presName="hierChild4" presStyleCnt="0"/>
      <dgm:spPr/>
    </dgm:pt>
    <dgm:pt modelId="{EE88913E-205C-4E9C-B85D-8E9001CC6611}" type="pres">
      <dgm:prSet presAssocID="{1265FFC2-D4BA-4F3C-A7DF-A5B6DF5292DB}" presName="hierChild5" presStyleCnt="0"/>
      <dgm:spPr/>
    </dgm:pt>
    <dgm:pt modelId="{57C854FD-90C8-B645-9748-88E76066821B}" type="pres">
      <dgm:prSet presAssocID="{CC2FA6E9-EA51-5444-8DD1-A9A33DF2024E}" presName="hierChild5" presStyleCnt="0"/>
      <dgm:spPr/>
    </dgm:pt>
    <dgm:pt modelId="{7C1BB7C6-0CDF-BB4A-99E2-AAEAAB9F55EC}" type="pres">
      <dgm:prSet presAssocID="{FE626790-E0EB-6D43-AC60-A5FED10155F3}" presName="Name64" presStyleLbl="parChTrans1D3" presStyleIdx="5" presStyleCnt="9"/>
      <dgm:spPr/>
    </dgm:pt>
    <dgm:pt modelId="{F3C7FDC4-3A39-014B-816C-0CFFC11CA6D2}" type="pres">
      <dgm:prSet presAssocID="{C18CAF43-5BB5-6244-81F7-4AA2B7EBA09D}" presName="hierRoot2" presStyleCnt="0">
        <dgm:presLayoutVars>
          <dgm:hierBranch val="init"/>
        </dgm:presLayoutVars>
      </dgm:prSet>
      <dgm:spPr/>
    </dgm:pt>
    <dgm:pt modelId="{8DFD1FC5-DBCC-FC47-BAFA-46EE961C7EB1}" type="pres">
      <dgm:prSet presAssocID="{C18CAF43-5BB5-6244-81F7-4AA2B7EBA09D}" presName="rootComposite" presStyleCnt="0"/>
      <dgm:spPr/>
    </dgm:pt>
    <dgm:pt modelId="{7DB47202-F3E6-8840-B045-CFE2F9963D42}" type="pres">
      <dgm:prSet presAssocID="{C18CAF43-5BB5-6244-81F7-4AA2B7EBA09D}" presName="rootText" presStyleLbl="node3" presStyleIdx="5" presStyleCnt="9">
        <dgm:presLayoutVars>
          <dgm:chPref val="3"/>
        </dgm:presLayoutVars>
      </dgm:prSet>
      <dgm:spPr/>
    </dgm:pt>
    <dgm:pt modelId="{B223C275-8F4E-5C44-8A38-E7CFE822CD10}" type="pres">
      <dgm:prSet presAssocID="{C18CAF43-5BB5-6244-81F7-4AA2B7EBA09D}" presName="rootConnector" presStyleLbl="node3" presStyleIdx="5" presStyleCnt="9"/>
      <dgm:spPr/>
    </dgm:pt>
    <dgm:pt modelId="{893BCA1B-74A9-3845-8A08-297E6ED8B46F}" type="pres">
      <dgm:prSet presAssocID="{C18CAF43-5BB5-6244-81F7-4AA2B7EBA09D}" presName="hierChild4" presStyleCnt="0"/>
      <dgm:spPr/>
    </dgm:pt>
    <dgm:pt modelId="{759004D2-2772-4FEE-8621-AFF5D1260B63}" type="pres">
      <dgm:prSet presAssocID="{B0C3DB02-2DF1-4D88-B666-9F2297DC87A0}" presName="Name64" presStyleLbl="parChTrans1D4" presStyleIdx="5" presStyleCnt="9"/>
      <dgm:spPr/>
    </dgm:pt>
    <dgm:pt modelId="{83E69E34-DF62-4087-9D9B-6E3F03D82379}" type="pres">
      <dgm:prSet presAssocID="{759F14BD-07A8-4B87-AD6C-8208AD89B89A}" presName="hierRoot2" presStyleCnt="0">
        <dgm:presLayoutVars>
          <dgm:hierBranch val="init"/>
        </dgm:presLayoutVars>
      </dgm:prSet>
      <dgm:spPr/>
    </dgm:pt>
    <dgm:pt modelId="{8877B10E-1D5F-4D11-B387-2E4E597BF555}" type="pres">
      <dgm:prSet presAssocID="{759F14BD-07A8-4B87-AD6C-8208AD89B89A}" presName="rootComposite" presStyleCnt="0"/>
      <dgm:spPr/>
    </dgm:pt>
    <dgm:pt modelId="{E4892F17-9053-4DDA-B7E7-681453959FF5}" type="pres">
      <dgm:prSet presAssocID="{759F14BD-07A8-4B87-AD6C-8208AD89B89A}" presName="rootText" presStyleLbl="node4" presStyleIdx="5" presStyleCnt="9" custScaleX="186689">
        <dgm:presLayoutVars>
          <dgm:chPref val="3"/>
        </dgm:presLayoutVars>
      </dgm:prSet>
      <dgm:spPr/>
    </dgm:pt>
    <dgm:pt modelId="{B6CE7027-2640-450B-B317-23EAB3AA695F}" type="pres">
      <dgm:prSet presAssocID="{759F14BD-07A8-4B87-AD6C-8208AD89B89A}" presName="rootConnector" presStyleLbl="node4" presStyleIdx="5" presStyleCnt="9"/>
      <dgm:spPr/>
    </dgm:pt>
    <dgm:pt modelId="{FDA31C53-CF88-48CD-AF34-5723DEC4542B}" type="pres">
      <dgm:prSet presAssocID="{759F14BD-07A8-4B87-AD6C-8208AD89B89A}" presName="hierChild4" presStyleCnt="0"/>
      <dgm:spPr/>
    </dgm:pt>
    <dgm:pt modelId="{463BDF5B-E08C-4E9E-912A-30F1FD7DE1EA}" type="pres">
      <dgm:prSet presAssocID="{759F14BD-07A8-4B87-AD6C-8208AD89B89A}" presName="hierChild5" presStyleCnt="0"/>
      <dgm:spPr/>
    </dgm:pt>
    <dgm:pt modelId="{2859365C-FAB2-3246-89DC-4F90B523E690}" type="pres">
      <dgm:prSet presAssocID="{C18CAF43-5BB5-6244-81F7-4AA2B7EBA09D}" presName="hierChild5" presStyleCnt="0"/>
      <dgm:spPr/>
    </dgm:pt>
    <dgm:pt modelId="{2714AD29-FB5D-5048-9563-5C8317359D83}" type="pres">
      <dgm:prSet presAssocID="{E94533BE-B2EC-A44E-9AFF-84AA1F631FE7}" presName="hierChild5" presStyleCnt="0"/>
      <dgm:spPr/>
    </dgm:pt>
    <dgm:pt modelId="{8E68E4CD-A3C1-4049-BFC9-6D3124BE0C32}" type="pres">
      <dgm:prSet presAssocID="{DB8A5ABB-F561-7148-AC68-5C2454C88B8A}" presName="Name64" presStyleLbl="parChTrans1D2" presStyleIdx="2" presStyleCnt="3"/>
      <dgm:spPr/>
    </dgm:pt>
    <dgm:pt modelId="{E35BE167-0004-7E4B-9393-B78DDEE2B04F}" type="pres">
      <dgm:prSet presAssocID="{92E8E8EB-76BF-9943-A6DD-C0ADA2598801}" presName="hierRoot2" presStyleCnt="0">
        <dgm:presLayoutVars>
          <dgm:hierBranch val="init"/>
        </dgm:presLayoutVars>
      </dgm:prSet>
      <dgm:spPr/>
    </dgm:pt>
    <dgm:pt modelId="{9C562BB4-8E1B-354A-B315-55F84800D90F}" type="pres">
      <dgm:prSet presAssocID="{92E8E8EB-76BF-9943-A6DD-C0ADA2598801}" presName="rootComposite" presStyleCnt="0"/>
      <dgm:spPr/>
    </dgm:pt>
    <dgm:pt modelId="{448C1448-65C7-434A-AD90-C2FC6B855566}" type="pres">
      <dgm:prSet presAssocID="{92E8E8EB-76BF-9943-A6DD-C0ADA2598801}" presName="rootText" presStyleLbl="node2" presStyleIdx="2" presStyleCnt="3" custScaleX="163762" custScaleY="231278">
        <dgm:presLayoutVars>
          <dgm:chPref val="3"/>
        </dgm:presLayoutVars>
      </dgm:prSet>
      <dgm:spPr/>
    </dgm:pt>
    <dgm:pt modelId="{A5BA7B7A-4426-2341-9BF0-C0551C3A2BD2}" type="pres">
      <dgm:prSet presAssocID="{92E8E8EB-76BF-9943-A6DD-C0ADA2598801}" presName="rootConnector" presStyleLbl="node2" presStyleIdx="2" presStyleCnt="3"/>
      <dgm:spPr/>
    </dgm:pt>
    <dgm:pt modelId="{397AC16A-26E9-AD4F-BB81-0C5EBE3EA2FA}" type="pres">
      <dgm:prSet presAssocID="{92E8E8EB-76BF-9943-A6DD-C0ADA2598801}" presName="hierChild4" presStyleCnt="0"/>
      <dgm:spPr/>
    </dgm:pt>
    <dgm:pt modelId="{ECC5DF19-A1A8-A345-BD35-CB34F3D5CFD2}" type="pres">
      <dgm:prSet presAssocID="{7A5B12F0-0768-004F-8D4E-B03D64A337BA}" presName="Name64" presStyleLbl="parChTrans1D3" presStyleIdx="6" presStyleCnt="9"/>
      <dgm:spPr/>
    </dgm:pt>
    <dgm:pt modelId="{376ED279-09B5-F948-9AD3-BCA2C757B438}" type="pres">
      <dgm:prSet presAssocID="{DA48C8BF-CE9D-1649-8B95-B105D26915B8}" presName="hierRoot2" presStyleCnt="0">
        <dgm:presLayoutVars>
          <dgm:hierBranch val="init"/>
        </dgm:presLayoutVars>
      </dgm:prSet>
      <dgm:spPr/>
    </dgm:pt>
    <dgm:pt modelId="{63BD0DEB-3240-C948-9A8C-29D1E5746731}" type="pres">
      <dgm:prSet presAssocID="{DA48C8BF-CE9D-1649-8B95-B105D26915B8}" presName="rootComposite" presStyleCnt="0"/>
      <dgm:spPr/>
    </dgm:pt>
    <dgm:pt modelId="{DF734A48-75FB-8041-93CF-160E02140576}" type="pres">
      <dgm:prSet presAssocID="{DA48C8BF-CE9D-1649-8B95-B105D26915B8}" presName="rootText" presStyleLbl="node3" presStyleIdx="6" presStyleCnt="9">
        <dgm:presLayoutVars>
          <dgm:chPref val="3"/>
        </dgm:presLayoutVars>
      </dgm:prSet>
      <dgm:spPr/>
    </dgm:pt>
    <dgm:pt modelId="{34944011-6CEA-0741-B728-05BDDBAF88C1}" type="pres">
      <dgm:prSet presAssocID="{DA48C8BF-CE9D-1649-8B95-B105D26915B8}" presName="rootConnector" presStyleLbl="node3" presStyleIdx="6" presStyleCnt="9"/>
      <dgm:spPr/>
    </dgm:pt>
    <dgm:pt modelId="{3DC4D751-40D8-2F4D-BFBD-FD276BD46B1E}" type="pres">
      <dgm:prSet presAssocID="{DA48C8BF-CE9D-1649-8B95-B105D26915B8}" presName="hierChild4" presStyleCnt="0"/>
      <dgm:spPr/>
    </dgm:pt>
    <dgm:pt modelId="{45C2F35C-E353-4C92-B448-AD1D65BCC145}" type="pres">
      <dgm:prSet presAssocID="{0AA650E1-C168-4662-93DB-BF8A3ECE76D2}" presName="Name64" presStyleLbl="parChTrans1D4" presStyleIdx="6" presStyleCnt="9"/>
      <dgm:spPr/>
    </dgm:pt>
    <dgm:pt modelId="{63A7C680-D5E6-42E2-AD1E-660270C2BAF4}" type="pres">
      <dgm:prSet presAssocID="{6CB02F77-C648-411B-BA32-6B136D7CA798}" presName="hierRoot2" presStyleCnt="0">
        <dgm:presLayoutVars>
          <dgm:hierBranch val="init"/>
        </dgm:presLayoutVars>
      </dgm:prSet>
      <dgm:spPr/>
    </dgm:pt>
    <dgm:pt modelId="{CA990DA5-2B28-46C1-BD47-7A10BA923AB4}" type="pres">
      <dgm:prSet presAssocID="{6CB02F77-C648-411B-BA32-6B136D7CA798}" presName="rootComposite" presStyleCnt="0"/>
      <dgm:spPr/>
    </dgm:pt>
    <dgm:pt modelId="{8BE5051B-2C84-4FC2-8024-B30C8ED7C007}" type="pres">
      <dgm:prSet presAssocID="{6CB02F77-C648-411B-BA32-6B136D7CA798}" presName="rootText" presStyleLbl="node4" presStyleIdx="6" presStyleCnt="9" custScaleX="186689">
        <dgm:presLayoutVars>
          <dgm:chPref val="3"/>
        </dgm:presLayoutVars>
      </dgm:prSet>
      <dgm:spPr/>
    </dgm:pt>
    <dgm:pt modelId="{0C222445-C346-409D-B1A4-9BC549D22A6D}" type="pres">
      <dgm:prSet presAssocID="{6CB02F77-C648-411B-BA32-6B136D7CA798}" presName="rootConnector" presStyleLbl="node4" presStyleIdx="6" presStyleCnt="9"/>
      <dgm:spPr/>
    </dgm:pt>
    <dgm:pt modelId="{E1439E31-FCD1-4F41-8504-1F24C61ED164}" type="pres">
      <dgm:prSet presAssocID="{6CB02F77-C648-411B-BA32-6B136D7CA798}" presName="hierChild4" presStyleCnt="0"/>
      <dgm:spPr/>
    </dgm:pt>
    <dgm:pt modelId="{49324D8B-6361-4348-B3B5-66E1647F002F}" type="pres">
      <dgm:prSet presAssocID="{6CB02F77-C648-411B-BA32-6B136D7CA798}" presName="hierChild5" presStyleCnt="0"/>
      <dgm:spPr/>
    </dgm:pt>
    <dgm:pt modelId="{4EF17D5C-F7AD-8640-8DE5-DC5373B6ADCB}" type="pres">
      <dgm:prSet presAssocID="{DA48C8BF-CE9D-1649-8B95-B105D26915B8}" presName="hierChild5" presStyleCnt="0"/>
      <dgm:spPr/>
    </dgm:pt>
    <dgm:pt modelId="{1EE5A0AB-8ADA-BA48-B4D2-9472E5DE9249}" type="pres">
      <dgm:prSet presAssocID="{7D67762C-C77B-7C47-903F-74F8215B4E87}" presName="Name64" presStyleLbl="parChTrans1D3" presStyleIdx="7" presStyleCnt="9"/>
      <dgm:spPr/>
    </dgm:pt>
    <dgm:pt modelId="{7757A39E-D6D1-8148-8729-64730731FE68}" type="pres">
      <dgm:prSet presAssocID="{F183922B-A088-8A4D-8756-178E2D013EAF}" presName="hierRoot2" presStyleCnt="0">
        <dgm:presLayoutVars>
          <dgm:hierBranch val="init"/>
        </dgm:presLayoutVars>
      </dgm:prSet>
      <dgm:spPr/>
    </dgm:pt>
    <dgm:pt modelId="{6F0CF009-8CB7-604F-9F87-4377702C16D8}" type="pres">
      <dgm:prSet presAssocID="{F183922B-A088-8A4D-8756-178E2D013EAF}" presName="rootComposite" presStyleCnt="0"/>
      <dgm:spPr/>
    </dgm:pt>
    <dgm:pt modelId="{DD14C869-1DE5-4249-9936-57A7D3BF32F3}" type="pres">
      <dgm:prSet presAssocID="{F183922B-A088-8A4D-8756-178E2D013EAF}" presName="rootText" presStyleLbl="node3" presStyleIdx="7" presStyleCnt="9">
        <dgm:presLayoutVars>
          <dgm:chPref val="3"/>
        </dgm:presLayoutVars>
      </dgm:prSet>
      <dgm:spPr/>
    </dgm:pt>
    <dgm:pt modelId="{0E94CAEF-664A-A949-B2B2-CA2D2265E51C}" type="pres">
      <dgm:prSet presAssocID="{F183922B-A088-8A4D-8756-178E2D013EAF}" presName="rootConnector" presStyleLbl="node3" presStyleIdx="7" presStyleCnt="9"/>
      <dgm:spPr/>
    </dgm:pt>
    <dgm:pt modelId="{579F9211-C61A-174B-9D06-B9BEEA9C2AFB}" type="pres">
      <dgm:prSet presAssocID="{F183922B-A088-8A4D-8756-178E2D013EAF}" presName="hierChild4" presStyleCnt="0"/>
      <dgm:spPr/>
    </dgm:pt>
    <dgm:pt modelId="{D0F92077-D92C-474A-8893-6DAC0C8E180A}" type="pres">
      <dgm:prSet presAssocID="{FA6EE47A-2D3C-48FD-8C45-1612C655AFDC}" presName="Name64" presStyleLbl="parChTrans1D4" presStyleIdx="7" presStyleCnt="9"/>
      <dgm:spPr/>
    </dgm:pt>
    <dgm:pt modelId="{830428A2-1B71-40C3-9345-9960B1A50244}" type="pres">
      <dgm:prSet presAssocID="{80D63089-2F57-449C-B93D-08E40BE5D10E}" presName="hierRoot2" presStyleCnt="0">
        <dgm:presLayoutVars>
          <dgm:hierBranch val="init"/>
        </dgm:presLayoutVars>
      </dgm:prSet>
      <dgm:spPr/>
    </dgm:pt>
    <dgm:pt modelId="{74FF724F-B8D5-4070-B257-FA8033894B59}" type="pres">
      <dgm:prSet presAssocID="{80D63089-2F57-449C-B93D-08E40BE5D10E}" presName="rootComposite" presStyleCnt="0"/>
      <dgm:spPr/>
    </dgm:pt>
    <dgm:pt modelId="{2A17CE48-D6D8-4033-9D9F-07ECF2A4AC06}" type="pres">
      <dgm:prSet presAssocID="{80D63089-2F57-449C-B93D-08E40BE5D10E}" presName="rootText" presStyleLbl="node4" presStyleIdx="7" presStyleCnt="9" custScaleX="186689">
        <dgm:presLayoutVars>
          <dgm:chPref val="3"/>
        </dgm:presLayoutVars>
      </dgm:prSet>
      <dgm:spPr/>
    </dgm:pt>
    <dgm:pt modelId="{9A9C0B4F-2800-437B-9426-1C08B6288C7B}" type="pres">
      <dgm:prSet presAssocID="{80D63089-2F57-449C-B93D-08E40BE5D10E}" presName="rootConnector" presStyleLbl="node4" presStyleIdx="7" presStyleCnt="9"/>
      <dgm:spPr/>
    </dgm:pt>
    <dgm:pt modelId="{0EFD4509-D16C-453A-804C-439BDB833939}" type="pres">
      <dgm:prSet presAssocID="{80D63089-2F57-449C-B93D-08E40BE5D10E}" presName="hierChild4" presStyleCnt="0"/>
      <dgm:spPr/>
    </dgm:pt>
    <dgm:pt modelId="{611BFA89-D019-4C74-9BF1-CDB12A673353}" type="pres">
      <dgm:prSet presAssocID="{80D63089-2F57-449C-B93D-08E40BE5D10E}" presName="hierChild5" presStyleCnt="0"/>
      <dgm:spPr/>
    </dgm:pt>
    <dgm:pt modelId="{83AE145B-DF7D-5B49-91C6-816D2BDD56D2}" type="pres">
      <dgm:prSet presAssocID="{F183922B-A088-8A4D-8756-178E2D013EAF}" presName="hierChild5" presStyleCnt="0"/>
      <dgm:spPr/>
    </dgm:pt>
    <dgm:pt modelId="{FCAF1BE6-36A6-6647-826A-DC24B13BD1BA}" type="pres">
      <dgm:prSet presAssocID="{803256E3-61A5-E040-A538-81F6ECF8EFCB}" presName="Name64" presStyleLbl="parChTrans1D3" presStyleIdx="8" presStyleCnt="9"/>
      <dgm:spPr/>
    </dgm:pt>
    <dgm:pt modelId="{12D2A6FC-DF47-474B-8AC0-4FBEAF1A9FF4}" type="pres">
      <dgm:prSet presAssocID="{1271124F-6912-4F4B-A343-4BD8A84AA041}" presName="hierRoot2" presStyleCnt="0">
        <dgm:presLayoutVars>
          <dgm:hierBranch val="init"/>
        </dgm:presLayoutVars>
      </dgm:prSet>
      <dgm:spPr/>
    </dgm:pt>
    <dgm:pt modelId="{3C230667-8153-754C-B8BB-3E9BCBE7C364}" type="pres">
      <dgm:prSet presAssocID="{1271124F-6912-4F4B-A343-4BD8A84AA041}" presName="rootComposite" presStyleCnt="0"/>
      <dgm:spPr/>
    </dgm:pt>
    <dgm:pt modelId="{BAEDB928-E5E1-7D45-9C5E-423FFEAC39CA}" type="pres">
      <dgm:prSet presAssocID="{1271124F-6912-4F4B-A343-4BD8A84AA041}" presName="rootText" presStyleLbl="node3" presStyleIdx="8" presStyleCnt="9">
        <dgm:presLayoutVars>
          <dgm:chPref val="3"/>
        </dgm:presLayoutVars>
      </dgm:prSet>
      <dgm:spPr/>
    </dgm:pt>
    <dgm:pt modelId="{8A9E0989-512B-C74B-9762-2BD78C95E792}" type="pres">
      <dgm:prSet presAssocID="{1271124F-6912-4F4B-A343-4BD8A84AA041}" presName="rootConnector" presStyleLbl="node3" presStyleIdx="8" presStyleCnt="9"/>
      <dgm:spPr/>
    </dgm:pt>
    <dgm:pt modelId="{B7954BA4-3A38-6A44-8B61-E1402C66733D}" type="pres">
      <dgm:prSet presAssocID="{1271124F-6912-4F4B-A343-4BD8A84AA041}" presName="hierChild4" presStyleCnt="0"/>
      <dgm:spPr/>
    </dgm:pt>
    <dgm:pt modelId="{DA37A2D3-FCE6-481A-89F2-CBC4DB1632B2}" type="pres">
      <dgm:prSet presAssocID="{C86F4F8F-652C-4942-AAE7-DEB28063207F}" presName="Name64" presStyleLbl="parChTrans1D4" presStyleIdx="8" presStyleCnt="9"/>
      <dgm:spPr/>
    </dgm:pt>
    <dgm:pt modelId="{2C3FD1D9-AD27-4ABC-9932-E116A82B1425}" type="pres">
      <dgm:prSet presAssocID="{CB16736D-D2BB-45BE-AE49-EF13B05B1935}" presName="hierRoot2" presStyleCnt="0">
        <dgm:presLayoutVars>
          <dgm:hierBranch val="init"/>
        </dgm:presLayoutVars>
      </dgm:prSet>
      <dgm:spPr/>
    </dgm:pt>
    <dgm:pt modelId="{08B364BF-C696-4EC9-B77E-712821D55889}" type="pres">
      <dgm:prSet presAssocID="{CB16736D-D2BB-45BE-AE49-EF13B05B1935}" presName="rootComposite" presStyleCnt="0"/>
      <dgm:spPr/>
    </dgm:pt>
    <dgm:pt modelId="{706C43AB-85B0-4E95-9034-9A41BEFC60FF}" type="pres">
      <dgm:prSet presAssocID="{CB16736D-D2BB-45BE-AE49-EF13B05B1935}" presName="rootText" presStyleLbl="node4" presStyleIdx="8" presStyleCnt="9" custScaleX="186689">
        <dgm:presLayoutVars>
          <dgm:chPref val="3"/>
        </dgm:presLayoutVars>
      </dgm:prSet>
      <dgm:spPr/>
    </dgm:pt>
    <dgm:pt modelId="{CA90DDA0-434E-4277-A7E5-9A22D577AB97}" type="pres">
      <dgm:prSet presAssocID="{CB16736D-D2BB-45BE-AE49-EF13B05B1935}" presName="rootConnector" presStyleLbl="node4" presStyleIdx="8" presStyleCnt="9"/>
      <dgm:spPr/>
    </dgm:pt>
    <dgm:pt modelId="{D7EFC9C2-DE3C-4D70-B9C7-F4F54387C81A}" type="pres">
      <dgm:prSet presAssocID="{CB16736D-D2BB-45BE-AE49-EF13B05B1935}" presName="hierChild4" presStyleCnt="0"/>
      <dgm:spPr/>
    </dgm:pt>
    <dgm:pt modelId="{54FC59A3-75F8-4F8A-929A-55E943ADE751}" type="pres">
      <dgm:prSet presAssocID="{CB16736D-D2BB-45BE-AE49-EF13B05B1935}" presName="hierChild5" presStyleCnt="0"/>
      <dgm:spPr/>
    </dgm:pt>
    <dgm:pt modelId="{FD465AE5-599E-C54E-8AD0-17C381853BE1}" type="pres">
      <dgm:prSet presAssocID="{1271124F-6912-4F4B-A343-4BD8A84AA041}" presName="hierChild5" presStyleCnt="0"/>
      <dgm:spPr/>
    </dgm:pt>
    <dgm:pt modelId="{635FFE2A-8A71-5442-9522-C3EDACD354CD}" type="pres">
      <dgm:prSet presAssocID="{92E8E8EB-76BF-9943-A6DD-C0ADA2598801}" presName="hierChild5" presStyleCnt="0"/>
      <dgm:spPr/>
    </dgm:pt>
    <dgm:pt modelId="{8FBF2CE0-F61D-BD43-B895-C0CFED786CB6}" type="pres">
      <dgm:prSet presAssocID="{E62FF9FB-E353-4F46-BAEB-5C044C04E4AD}" presName="hierChild3" presStyleCnt="0"/>
      <dgm:spPr/>
    </dgm:pt>
  </dgm:ptLst>
  <dgm:cxnLst>
    <dgm:cxn modelId="{750EE801-F17E-1A43-BB6C-83EAE18D2671}" type="presOf" srcId="{CC30D44D-FCC3-EA4C-BF8C-3FF444AC261E}" destId="{943DF5E4-C1A4-4F4C-9F03-E5774293B028}" srcOrd="1" destOrd="0" presId="urn:microsoft.com/office/officeart/2009/3/layout/HorizontalOrganizationChart"/>
    <dgm:cxn modelId="{251F7303-4E1E-6C48-8E7F-C193F9150B48}" type="presOf" srcId="{CB16736D-D2BB-45BE-AE49-EF13B05B1935}" destId="{706C43AB-85B0-4E95-9034-9A41BEFC60FF}" srcOrd="0" destOrd="0" presId="urn:microsoft.com/office/officeart/2009/3/layout/HorizontalOrganizationChart"/>
    <dgm:cxn modelId="{F09C0C04-0873-6048-B975-DF1BEA14B1B0}" type="presOf" srcId="{6A960EE8-D592-4462-809B-19AE5724DE3D}" destId="{F6110594-4908-49CF-93EC-0AC1D1C1972C}" srcOrd="1" destOrd="0" presId="urn:microsoft.com/office/officeart/2009/3/layout/HorizontalOrganizationChart"/>
    <dgm:cxn modelId="{8DA8DE04-45C1-DC48-AC83-B5C8A9B30CF9}" type="presOf" srcId="{1271124F-6912-4F4B-A343-4BD8A84AA041}" destId="{8A9E0989-512B-C74B-9762-2BD78C95E792}" srcOrd="1" destOrd="0" presId="urn:microsoft.com/office/officeart/2009/3/layout/HorizontalOrganizationChart"/>
    <dgm:cxn modelId="{09631107-2C8D-B745-8103-DF4D7D2C8DB0}" type="presOf" srcId="{E3E2C68D-9C48-4BF0-82AE-9D6EDB1ABB38}" destId="{C56D4773-2C75-4A9A-A0F7-7D7331FC2BDD}" srcOrd="1" destOrd="0" presId="urn:microsoft.com/office/officeart/2009/3/layout/HorizontalOrganizationChart"/>
    <dgm:cxn modelId="{5F1A330C-FB0F-9F4C-90BF-25042073AB98}" type="presOf" srcId="{3C8B4EF8-95B3-6C42-99C4-0C5C69958D65}" destId="{1D72CB07-81F8-B24C-AFE2-C3C71881886B}" srcOrd="0" destOrd="0" presId="urn:microsoft.com/office/officeart/2009/3/layout/HorizontalOrganizationChart"/>
    <dgm:cxn modelId="{9B02A30E-4EED-6F47-80A6-B4CC4F465676}" type="presOf" srcId="{E6146A17-3BEB-1140-9F7A-A16392DF181D}" destId="{A0DC8731-4282-434E-9B10-EBAC5DE3DF36}" srcOrd="0" destOrd="0" presId="urn:microsoft.com/office/officeart/2009/3/layout/HorizontalOrganizationChart"/>
    <dgm:cxn modelId="{59BF2212-C966-474C-8564-3570264C8B49}" type="presOf" srcId="{E62FF9FB-E353-4F46-BAEB-5C044C04E4AD}" destId="{1BDF7279-5D10-5941-9786-4BA81BC0C36A}" srcOrd="1" destOrd="0" presId="urn:microsoft.com/office/officeart/2009/3/layout/HorizontalOrganizationChart"/>
    <dgm:cxn modelId="{FAE94212-5A9A-084E-8808-88DF5965C603}" srcId="{92E8E8EB-76BF-9943-A6DD-C0ADA2598801}" destId="{1271124F-6912-4F4B-A343-4BD8A84AA041}" srcOrd="2" destOrd="0" parTransId="{803256E3-61A5-E040-A538-81F6ECF8EFCB}" sibTransId="{94529B20-DFDB-6A4F-90DB-144FE5F0A14E}"/>
    <dgm:cxn modelId="{B016A313-528C-4D91-AF81-2B1DBF13914C}" srcId="{DA48C8BF-CE9D-1649-8B95-B105D26915B8}" destId="{6CB02F77-C648-411B-BA32-6B136D7CA798}" srcOrd="0" destOrd="0" parTransId="{0AA650E1-C168-4662-93DB-BF8A3ECE76D2}" sibTransId="{9D3C618A-AA1C-4030-B951-C709DA5865E2}"/>
    <dgm:cxn modelId="{01C8D218-D2C8-FD43-8592-2D850205FA8F}" type="presOf" srcId="{E94533BE-B2EC-A44E-9AFF-84AA1F631FE7}" destId="{EC252678-811D-EB44-B404-A12CE640B98E}" srcOrd="0" destOrd="0" presId="urn:microsoft.com/office/officeart/2009/3/layout/HorizontalOrganizationChart"/>
    <dgm:cxn modelId="{0F9CF01C-B56E-5B4C-9FDE-BEA5F550AC15}" type="presOf" srcId="{E3E2C68D-9C48-4BF0-82AE-9D6EDB1ABB38}" destId="{4651D761-65B3-4ED8-9396-5CE7134CB3FB}" srcOrd="0" destOrd="0" presId="urn:microsoft.com/office/officeart/2009/3/layout/HorizontalOrganizationChart"/>
    <dgm:cxn modelId="{ED3D2C1D-B8C1-6941-8FF2-FA532C0D00B1}" type="presOf" srcId="{92D55357-76E1-0242-82E8-B2DFE42E4A3D}" destId="{0D193335-A0FC-7D48-B713-9725535A4C42}" srcOrd="1" destOrd="0" presId="urn:microsoft.com/office/officeart/2009/3/layout/HorizontalOrganizationChart"/>
    <dgm:cxn modelId="{080B281E-CA57-7C4E-B6AA-AAD9F909DCA2}" srcId="{7AA58D98-6445-CE48-8A3F-9969E39E5DBD}" destId="{E62FF9FB-E353-4F46-BAEB-5C044C04E4AD}" srcOrd="0" destOrd="0" parTransId="{44704301-08D5-404F-A37E-1DB17FDCC985}" sibTransId="{CAA9A07B-FC4B-6E4A-9F02-35C41B47E5B9}"/>
    <dgm:cxn modelId="{AB38191F-87A1-734D-8D05-95BB0429A937}" type="presOf" srcId="{92E8E8EB-76BF-9943-A6DD-C0ADA2598801}" destId="{448C1448-65C7-434A-AD90-C2FC6B855566}" srcOrd="0" destOrd="0" presId="urn:microsoft.com/office/officeart/2009/3/layout/HorizontalOrganizationChart"/>
    <dgm:cxn modelId="{0444C720-E7DA-B546-87D1-2989452F264D}" type="presOf" srcId="{6CB02F77-C648-411B-BA32-6B136D7CA798}" destId="{0C222445-C346-409D-B1A4-9BC549D22A6D}" srcOrd="1" destOrd="0" presId="urn:microsoft.com/office/officeart/2009/3/layout/HorizontalOrganizationChart"/>
    <dgm:cxn modelId="{4FB20628-0444-4797-92AF-2112C50C2CF5}" srcId="{C18CAF43-5BB5-6244-81F7-4AA2B7EBA09D}" destId="{759F14BD-07A8-4B87-AD6C-8208AD89B89A}" srcOrd="0" destOrd="0" parTransId="{B0C3DB02-2DF1-4D88-B666-9F2297DC87A0}" sibTransId="{F3CC4137-B19C-48C5-8213-B74AE86D0A75}"/>
    <dgm:cxn modelId="{DAE13729-746A-2445-B011-6FE17790800A}" type="presOf" srcId="{1265FFC2-D4BA-4F3C-A7DF-A5B6DF5292DB}" destId="{CCF78C3B-1029-4B8B-AB14-160FE8DBB73B}" srcOrd="0" destOrd="0" presId="urn:microsoft.com/office/officeart/2009/3/layout/HorizontalOrganizationChart"/>
    <dgm:cxn modelId="{3FA7DA34-AA6F-B947-8945-AFED4DC82967}" srcId="{E94533BE-B2EC-A44E-9AFF-84AA1F631FE7}" destId="{CC2FA6E9-EA51-5444-8DD1-A9A33DF2024E}" srcOrd="1" destOrd="0" parTransId="{D24EE86F-32B4-4B40-8B14-A79F6976E48C}" sibTransId="{DE116111-D8F8-A342-A430-68E139B19E32}"/>
    <dgm:cxn modelId="{0D81EF34-B85E-1D45-A1BC-EE806A3E2749}" srcId="{E62FF9FB-E353-4F46-BAEB-5C044C04E4AD}" destId="{E94533BE-B2EC-A44E-9AFF-84AA1F631FE7}" srcOrd="1" destOrd="0" parTransId="{3C8B4EF8-95B3-6C42-99C4-0C5C69958D65}" sibTransId="{F18C4B1C-8302-574B-B25E-19C1C2786AEA}"/>
    <dgm:cxn modelId="{7B6ACF39-7850-FC46-AB57-0B0E853BA7A5}" type="presOf" srcId="{C5626F2F-DC80-4E1A-B56A-9E90E417730A}" destId="{635F0D13-4A45-4FAD-B216-7E50539D00A7}" srcOrd="0" destOrd="0" presId="urn:microsoft.com/office/officeart/2009/3/layout/HorizontalOrganizationChart"/>
    <dgm:cxn modelId="{4E06133A-32BA-7D44-9D48-74E29A9FE4B4}" type="presOf" srcId="{C86F4F8F-652C-4942-AAE7-DEB28063207F}" destId="{DA37A2D3-FCE6-481A-89F2-CBC4DB1632B2}" srcOrd="0" destOrd="0" presId="urn:microsoft.com/office/officeart/2009/3/layout/HorizontalOrganizationChart"/>
    <dgm:cxn modelId="{D8E18F3A-0C72-464B-980C-8B5D74EF0106}" type="presOf" srcId="{6BE3491B-CE94-4A4F-AA43-DEF5B4A82ECA}" destId="{0F36AA15-9F32-024A-868B-125EDA1E35FF}" srcOrd="0" destOrd="0" presId="urn:microsoft.com/office/officeart/2009/3/layout/HorizontalOrganizationChart"/>
    <dgm:cxn modelId="{0EED203D-B53C-564A-96A7-CC5C65666C83}" type="presOf" srcId="{80D63089-2F57-449C-B93D-08E40BE5D10E}" destId="{9A9C0B4F-2800-437B-9426-1C08B6288C7B}" srcOrd="1" destOrd="0" presId="urn:microsoft.com/office/officeart/2009/3/layout/HorizontalOrganizationChart"/>
    <dgm:cxn modelId="{88473940-9566-2D43-911E-D3940E94767E}" type="presOf" srcId="{C18CAF43-5BB5-6244-81F7-4AA2B7EBA09D}" destId="{B223C275-8F4E-5C44-8A38-E7CFE822CD10}" srcOrd="1" destOrd="0" presId="urn:microsoft.com/office/officeart/2009/3/layout/HorizontalOrganizationChart"/>
    <dgm:cxn modelId="{E4F9284B-6ED6-5145-9D1C-31FAABA5E3A8}" type="presOf" srcId="{AA9457B1-028D-454D-BF59-FF0EB3259835}" destId="{96B84826-0AE9-4547-AC95-1A2BFE53ED29}" srcOrd="1" destOrd="0" presId="urn:microsoft.com/office/officeart/2009/3/layout/HorizontalOrganizationChart"/>
    <dgm:cxn modelId="{467B794F-0165-844F-9BB2-3CA487B0BAC5}" type="presOf" srcId="{6B959B6F-C8F3-49D5-A95F-5817A3D7537C}" destId="{A320FF17-EF14-4E9F-A3D0-2225DEA90F58}" srcOrd="0" destOrd="0" presId="urn:microsoft.com/office/officeart/2009/3/layout/HorizontalOrganizationChart"/>
    <dgm:cxn modelId="{0E496450-4D71-9E40-B23C-884FDD860BA1}" type="presOf" srcId="{BD0B54C6-6158-4C63-9CA2-1BF2B453F115}" destId="{6FE21D08-AB2C-4A91-BE3D-38736210040C}" srcOrd="0" destOrd="0" presId="urn:microsoft.com/office/officeart/2009/3/layout/HorizontalOrganizationChart"/>
    <dgm:cxn modelId="{7FCC3952-06E3-8344-947A-11CF8415EBE6}" type="presOf" srcId="{C18CAF43-5BB5-6244-81F7-4AA2B7EBA09D}" destId="{7DB47202-F3E6-8840-B045-CFE2F9963D42}" srcOrd="0" destOrd="0" presId="urn:microsoft.com/office/officeart/2009/3/layout/HorizontalOrganizationChart"/>
    <dgm:cxn modelId="{F2F72E55-9390-774F-81C7-2A72B7027D66}" srcId="{CC30D44D-FCC3-EA4C-BF8C-3FF444AC261E}" destId="{6BE3491B-CE94-4A4F-AA43-DEF5B4A82ECA}" srcOrd="0" destOrd="0" parTransId="{612A7C2B-9449-6E46-BD6A-965B067A39E0}" sibTransId="{FBDE1898-CC9D-E54A-B416-FFB93F51D9FE}"/>
    <dgm:cxn modelId="{74A34F55-FC54-4D77-9070-4BD9F05554A9}" srcId="{F183922B-A088-8A4D-8756-178E2D013EAF}" destId="{80D63089-2F57-449C-B93D-08E40BE5D10E}" srcOrd="0" destOrd="0" parTransId="{FA6EE47A-2D3C-48FD-8C45-1612C655AFDC}" sibTransId="{45A9FAEF-B5B6-403E-A167-0D439B932957}"/>
    <dgm:cxn modelId="{22D97656-54FE-6A46-BE3E-389638D8AA17}" srcId="{92E8E8EB-76BF-9943-A6DD-C0ADA2598801}" destId="{DA48C8BF-CE9D-1649-8B95-B105D26915B8}" srcOrd="0" destOrd="0" parTransId="{7A5B12F0-0768-004F-8D4E-B03D64A337BA}" sibTransId="{F137DABD-C3B9-864D-A6AF-D42691527237}"/>
    <dgm:cxn modelId="{9BBBE458-4BE6-C94C-942E-7ACE5DDD6C21}" type="presOf" srcId="{80D63089-2F57-449C-B93D-08E40BE5D10E}" destId="{2A17CE48-D6D8-4033-9D9F-07ECF2A4AC06}" srcOrd="0" destOrd="0" presId="urn:microsoft.com/office/officeart/2009/3/layout/HorizontalOrganizationChart"/>
    <dgm:cxn modelId="{53742B5B-808F-E940-83A3-9E6E81A1309B}" type="presOf" srcId="{6BE3491B-CE94-4A4F-AA43-DEF5B4A82ECA}" destId="{67B67B24-4FF2-C745-8735-AEDFAB1F5746}" srcOrd="1" destOrd="0" presId="urn:microsoft.com/office/officeart/2009/3/layout/HorizontalOrganizationChart"/>
    <dgm:cxn modelId="{EE12975C-A2C9-C245-9D3A-95C2F56EDD37}" type="presOf" srcId="{E8CFBADC-0B27-4BCE-AA64-69308AAC7493}" destId="{74AE8583-6129-4415-BE4E-B1633529C3FC}" srcOrd="0" destOrd="0" presId="urn:microsoft.com/office/officeart/2009/3/layout/HorizontalOrganizationChart"/>
    <dgm:cxn modelId="{14D2D760-A80A-CD41-B23C-2C010B3918F1}" srcId="{92E8E8EB-76BF-9943-A6DD-C0ADA2598801}" destId="{F183922B-A088-8A4D-8756-178E2D013EAF}" srcOrd="1" destOrd="0" parTransId="{7D67762C-C77B-7C47-903F-74F8215B4E87}" sibTransId="{99F61902-5D9C-F34F-87D7-536E2CCD4B44}"/>
    <dgm:cxn modelId="{A4757761-469B-C64F-B951-93464E187EBD}" type="presOf" srcId="{7A5B12F0-0768-004F-8D4E-B03D64A337BA}" destId="{ECC5DF19-A1A8-A345-BD35-CB34F3D5CFD2}" srcOrd="0" destOrd="0" presId="urn:microsoft.com/office/officeart/2009/3/layout/HorizontalOrganizationChart"/>
    <dgm:cxn modelId="{46EBBA63-6897-42CB-89E5-8A123BC8761B}" srcId="{6BE3491B-CE94-4A4F-AA43-DEF5B4A82ECA}" destId="{C5626F2F-DC80-4E1A-B56A-9E90E417730A}" srcOrd="0" destOrd="0" parTransId="{CBE47038-0CF2-4D6E-A254-5E96E1A8BD4D}" sibTransId="{EF8A8B81-E1CD-4BEE-8A7F-29CEDAB75267}"/>
    <dgm:cxn modelId="{C977ED66-83CB-E34C-BF8D-E976AF9D5149}" srcId="{CC30D44D-FCC3-EA4C-BF8C-3FF444AC261E}" destId="{92D55357-76E1-0242-82E8-B2DFE42E4A3D}" srcOrd="1" destOrd="0" parTransId="{D75D2329-3561-454A-B4F3-B911D7D8CD28}" sibTransId="{2134F6C6-6282-6148-BF2C-794FE5531FB8}"/>
    <dgm:cxn modelId="{6BC00B6D-EC42-E04C-8CA7-DA3D013F6600}" type="presOf" srcId="{B0C3DB02-2DF1-4D88-B666-9F2297DC87A0}" destId="{759004D2-2772-4FEE-8621-AFF5D1260B63}" srcOrd="0" destOrd="0" presId="urn:microsoft.com/office/officeart/2009/3/layout/HorizontalOrganizationChart"/>
    <dgm:cxn modelId="{C6BC6373-0ABF-D748-AE0B-63CB1A78B004}" type="presOf" srcId="{56128F9F-C682-F648-AC58-5F599320852E}" destId="{F7414044-0667-7443-B630-B3C2D94FA1A2}" srcOrd="0" destOrd="0" presId="urn:microsoft.com/office/officeart/2009/3/layout/HorizontalOrganizationChart"/>
    <dgm:cxn modelId="{E08ACF73-2EC4-4A76-8245-E0E95A453416}" srcId="{1271124F-6912-4F4B-A343-4BD8A84AA041}" destId="{CB16736D-D2BB-45BE-AE49-EF13B05B1935}" srcOrd="0" destOrd="0" parTransId="{C86F4F8F-652C-4942-AAE7-DEB28063207F}" sibTransId="{5D9BFC23-DD26-41B8-ADC0-2921599F2428}"/>
    <dgm:cxn modelId="{405DB274-0FAE-E343-BDEB-77E65485D869}" type="presOf" srcId="{E6146A17-3BEB-1140-9F7A-A16392DF181D}" destId="{FF1EBCAD-F323-804A-9198-BC949CDF67F0}" srcOrd="1" destOrd="0" presId="urn:microsoft.com/office/officeart/2009/3/layout/HorizontalOrganizationChart"/>
    <dgm:cxn modelId="{3A57CD75-E71F-BC46-AD9D-AE5B809BF8CF}" type="presOf" srcId="{D24EE86F-32B4-4B40-8B14-A79F6976E48C}" destId="{2D2E2B56-3A41-4546-99DC-08BE67B39552}" srcOrd="0" destOrd="0" presId="urn:microsoft.com/office/officeart/2009/3/layout/HorizontalOrganizationChart"/>
    <dgm:cxn modelId="{BBA96479-9A5B-864B-B1C8-D4475413E5A8}" srcId="{CC30D44D-FCC3-EA4C-BF8C-3FF444AC261E}" destId="{E6146A17-3BEB-1140-9F7A-A16392DF181D}" srcOrd="2" destOrd="0" parTransId="{42FFD016-813F-F94F-939C-3E704109E55A}" sibTransId="{8BC6BC33-06B3-9947-9352-4043546547BB}"/>
    <dgm:cxn modelId="{E387D579-8889-BA46-9292-00E9E627E9C5}" srcId="{E62FF9FB-E353-4F46-BAEB-5C044C04E4AD}" destId="{CC30D44D-FCC3-EA4C-BF8C-3FF444AC261E}" srcOrd="0" destOrd="0" parTransId="{4E667B91-71E4-8945-B0E1-EA0FFD789F28}" sibTransId="{4265C0FE-9A98-7045-A44D-4A4EE67F9BF5}"/>
    <dgm:cxn modelId="{46AC457C-A2EF-814B-9CB8-81B0AF0F3223}" type="presOf" srcId="{612A7C2B-9449-6E46-BD6A-965B067A39E0}" destId="{67811D8F-D533-8349-96A6-EF814BACF335}" srcOrd="0" destOrd="0" presId="urn:microsoft.com/office/officeart/2009/3/layout/HorizontalOrganizationChart"/>
    <dgm:cxn modelId="{3B7A9680-5F11-A04F-B642-DB74DE803B6F}" type="presOf" srcId="{6CB02F77-C648-411B-BA32-6B136D7CA798}" destId="{8BE5051B-2C84-4FC2-8024-B30C8ED7C007}" srcOrd="0" destOrd="0" presId="urn:microsoft.com/office/officeart/2009/3/layout/HorizontalOrganizationChart"/>
    <dgm:cxn modelId="{7696EA80-463A-D54D-A1DD-C60527920BE0}" type="presOf" srcId="{CC2FA6E9-EA51-5444-8DD1-A9A33DF2024E}" destId="{B5152555-F1F3-4244-98D5-6630E190DE6D}" srcOrd="0" destOrd="0" presId="urn:microsoft.com/office/officeart/2009/3/layout/HorizontalOrganizationChart"/>
    <dgm:cxn modelId="{F8DAC881-5972-9F4C-9242-05B94152127E}" type="presOf" srcId="{D75D2329-3561-454A-B4F3-B911D7D8CD28}" destId="{926CF15A-BD55-5541-963D-7E0E9A43E8AE}" srcOrd="0" destOrd="0" presId="urn:microsoft.com/office/officeart/2009/3/layout/HorizontalOrganizationChart"/>
    <dgm:cxn modelId="{44336E82-16E1-9042-A1C9-5B54BF53819D}" srcId="{E62FF9FB-E353-4F46-BAEB-5C044C04E4AD}" destId="{92E8E8EB-76BF-9943-A6DD-C0ADA2598801}" srcOrd="2" destOrd="0" parTransId="{DB8A5ABB-F561-7148-AC68-5C2454C88B8A}" sibTransId="{1C411B2F-6FD2-444B-BC29-3870B9EED329}"/>
    <dgm:cxn modelId="{A5840F84-F81A-B548-BCB7-3E75D67ED9DC}" type="presOf" srcId="{8A9D0165-0511-4108-878A-FA21047115EB}" destId="{30C49B0E-51F3-4FD9-89FE-328C485AD34B}" srcOrd="0" destOrd="0" presId="urn:microsoft.com/office/officeart/2009/3/layout/HorizontalOrganizationChart"/>
    <dgm:cxn modelId="{A7A3DE87-59B9-448F-802A-7FAB88D35D49}" srcId="{CC2FA6E9-EA51-5444-8DD1-A9A33DF2024E}" destId="{1265FFC2-D4BA-4F3C-A7DF-A5B6DF5292DB}" srcOrd="0" destOrd="0" parTransId="{BD0B54C6-6158-4C63-9CA2-1BF2B453F115}" sibTransId="{1DBB00A7-B5B5-404F-9D1F-E4F050248F37}"/>
    <dgm:cxn modelId="{A3F2DE8E-1474-E44D-9B64-D57A8E7F3698}" srcId="{E94533BE-B2EC-A44E-9AFF-84AA1F631FE7}" destId="{AA9457B1-028D-454D-BF59-FF0EB3259835}" srcOrd="0" destOrd="0" parTransId="{56128F9F-C682-F648-AC58-5F599320852E}" sibTransId="{8E996976-6EB3-C340-B27D-205689D353B0}"/>
    <dgm:cxn modelId="{32C8BD90-7F89-F942-AB67-DAD550B6F5D5}" type="presOf" srcId="{4E667B91-71E4-8945-B0E1-EA0FFD789F28}" destId="{AD44AC0E-4229-A14A-BCC6-CE537458960F}" srcOrd="0" destOrd="0" presId="urn:microsoft.com/office/officeart/2009/3/layout/HorizontalOrganizationChart"/>
    <dgm:cxn modelId="{1930C191-650A-034C-9607-FC99288A46A5}" type="presOf" srcId="{759F14BD-07A8-4B87-AD6C-8208AD89B89A}" destId="{B6CE7027-2640-450B-B317-23EAB3AA695F}" srcOrd="1" destOrd="0" presId="urn:microsoft.com/office/officeart/2009/3/layout/HorizontalOrganizationChart"/>
    <dgm:cxn modelId="{AA0CC892-CC26-FF42-88DD-370F8B09E438}" type="presOf" srcId="{92E8E8EB-76BF-9943-A6DD-C0ADA2598801}" destId="{A5BA7B7A-4426-2341-9BF0-C0551C3A2BD2}" srcOrd="1" destOrd="0" presId="urn:microsoft.com/office/officeart/2009/3/layout/HorizontalOrganizationChart"/>
    <dgm:cxn modelId="{560C629D-1228-204B-B228-1E97145003F6}" type="presOf" srcId="{7926948F-8073-4537-8494-0AD3D14B1191}" destId="{EB71749B-08DE-4436-B72E-04AFA38E95AF}" srcOrd="0" destOrd="0" presId="urn:microsoft.com/office/officeart/2009/3/layout/HorizontalOrganizationChart"/>
    <dgm:cxn modelId="{E3CDF59F-D49C-304F-8835-5838B54FD02F}" type="presOf" srcId="{F183922B-A088-8A4D-8756-178E2D013EAF}" destId="{0E94CAEF-664A-A949-B2B2-CA2D2265E51C}" srcOrd="1" destOrd="0" presId="urn:microsoft.com/office/officeart/2009/3/layout/HorizontalOrganizationChart"/>
    <dgm:cxn modelId="{12B5FEA1-562F-0545-9BE7-BCFD58A6E8AC}" type="presOf" srcId="{AA9457B1-028D-454D-BF59-FF0EB3259835}" destId="{DE1E0DBB-9D2F-084E-9490-71F5959D79C5}" srcOrd="0" destOrd="0" presId="urn:microsoft.com/office/officeart/2009/3/layout/HorizontalOrganizationChart"/>
    <dgm:cxn modelId="{AC1875A7-60B3-8F4E-88F6-9DC3A248639A}" type="presOf" srcId="{CC30D44D-FCC3-EA4C-BF8C-3FF444AC261E}" destId="{EE9A94AC-4F68-0540-A1C4-1EB763F88B54}" srcOrd="0" destOrd="0" presId="urn:microsoft.com/office/officeart/2009/3/layout/HorizontalOrganizationChart"/>
    <dgm:cxn modelId="{B879FAAD-F451-434D-A6E5-9F790D6AEBFC}" type="presOf" srcId="{6A960EE8-D592-4462-809B-19AE5724DE3D}" destId="{F86EB31F-08F9-4451-ACF2-A229CC712D3B}" srcOrd="0" destOrd="0" presId="urn:microsoft.com/office/officeart/2009/3/layout/HorizontalOrganizationChart"/>
    <dgm:cxn modelId="{9450E2B0-907C-3140-9F0C-9E4B196F663C}" type="presOf" srcId="{42FFD016-813F-F94F-939C-3E704109E55A}" destId="{A99D0471-A9AE-DA42-ABD0-5BB33A125880}" srcOrd="0" destOrd="0" presId="urn:microsoft.com/office/officeart/2009/3/layout/HorizontalOrganizationChart"/>
    <dgm:cxn modelId="{072C32B2-3305-0B43-B262-EC51FBBB2C54}" type="presOf" srcId="{C5626F2F-DC80-4E1A-B56A-9E90E417730A}" destId="{C1FEAA9A-C8CE-44BC-A1CE-E7DE2DF1FBCC}" srcOrd="1" destOrd="0" presId="urn:microsoft.com/office/officeart/2009/3/layout/HorizontalOrganizationChart"/>
    <dgm:cxn modelId="{EC6B4CB6-FD6E-4BCE-AB09-91DCE4A446EA}" srcId="{92D55357-76E1-0242-82E8-B2DFE42E4A3D}" destId="{8A9D0165-0511-4108-878A-FA21047115EB}" srcOrd="0" destOrd="0" parTransId="{6B959B6F-C8F3-49D5-A95F-5817A3D7537C}" sibTransId="{EBFF5F0C-3C60-4E5B-B868-CD528A99FA39}"/>
    <dgm:cxn modelId="{D87170B6-3D59-7C48-8E92-FA6EF6A70F1B}" type="presOf" srcId="{FE626790-E0EB-6D43-AC60-A5FED10155F3}" destId="{7C1BB7C6-0CDF-BB4A-99E2-AAEAAB9F55EC}" srcOrd="0" destOrd="0" presId="urn:microsoft.com/office/officeart/2009/3/layout/HorizontalOrganizationChart"/>
    <dgm:cxn modelId="{13EEE7BC-E320-7446-BB24-5DF440F0FB2E}" type="presOf" srcId="{F183922B-A088-8A4D-8756-178E2D013EAF}" destId="{DD14C869-1DE5-4249-9936-57A7D3BF32F3}" srcOrd="0" destOrd="0" presId="urn:microsoft.com/office/officeart/2009/3/layout/HorizontalOrganizationChart"/>
    <dgm:cxn modelId="{94D859BD-5C65-E342-91AF-73D63CE33476}" type="presOf" srcId="{CB16736D-D2BB-45BE-AE49-EF13B05B1935}" destId="{CA90DDA0-434E-4277-A7E5-9A22D577AB97}" srcOrd="1" destOrd="0" presId="urn:microsoft.com/office/officeart/2009/3/layout/HorizontalOrganizationChart"/>
    <dgm:cxn modelId="{8BD6D9C4-C386-457E-952C-4F5A0C3408E3}" srcId="{AA9457B1-028D-454D-BF59-FF0EB3259835}" destId="{E3E2C68D-9C48-4BF0-82AE-9D6EDB1ABB38}" srcOrd="0" destOrd="0" parTransId="{E8CFBADC-0B27-4BCE-AA64-69308AAC7493}" sibTransId="{6AB3CCC7-E3D6-4246-A9C1-B86ED5735ECD}"/>
    <dgm:cxn modelId="{661B1CC6-9B0D-DB42-8F1F-CAE5DE805DED}" type="presOf" srcId="{759F14BD-07A8-4B87-AD6C-8208AD89B89A}" destId="{E4892F17-9053-4DDA-B7E7-681453959FF5}" srcOrd="0" destOrd="0" presId="urn:microsoft.com/office/officeart/2009/3/layout/HorizontalOrganizationChart"/>
    <dgm:cxn modelId="{348328CF-3C62-BC48-A32D-24E39ED30DBC}" type="presOf" srcId="{DA48C8BF-CE9D-1649-8B95-B105D26915B8}" destId="{DF734A48-75FB-8041-93CF-160E02140576}" srcOrd="0" destOrd="0" presId="urn:microsoft.com/office/officeart/2009/3/layout/HorizontalOrganizationChart"/>
    <dgm:cxn modelId="{327FD2CF-5986-E945-BC7F-E613DB111769}" srcId="{E94533BE-B2EC-A44E-9AFF-84AA1F631FE7}" destId="{C18CAF43-5BB5-6244-81F7-4AA2B7EBA09D}" srcOrd="2" destOrd="0" parTransId="{FE626790-E0EB-6D43-AC60-A5FED10155F3}" sibTransId="{738DE578-1F05-584A-B4C1-A1C4B8F81026}"/>
    <dgm:cxn modelId="{158A46D0-71D6-0743-9FF1-E684EA9CE43B}" type="presOf" srcId="{803256E3-61A5-E040-A538-81F6ECF8EFCB}" destId="{FCAF1BE6-36A6-6647-826A-DC24B13BD1BA}" srcOrd="0" destOrd="0" presId="urn:microsoft.com/office/officeart/2009/3/layout/HorizontalOrganizationChart"/>
    <dgm:cxn modelId="{625CC3DA-CBAC-FA48-9DB0-BB626BC8F622}" type="presOf" srcId="{DA48C8BF-CE9D-1649-8B95-B105D26915B8}" destId="{34944011-6CEA-0741-B728-05BDDBAF88C1}" srcOrd="1" destOrd="0" presId="urn:microsoft.com/office/officeart/2009/3/layout/HorizontalOrganizationChart"/>
    <dgm:cxn modelId="{E24C5BDD-1683-8A45-9DB6-9B266FCFF2C6}" type="presOf" srcId="{1271124F-6912-4F4B-A343-4BD8A84AA041}" destId="{BAEDB928-E5E1-7D45-9C5E-423FFEAC39CA}" srcOrd="0" destOrd="0" presId="urn:microsoft.com/office/officeart/2009/3/layout/HorizontalOrganizationChart"/>
    <dgm:cxn modelId="{15D83FE1-DBD1-494A-B2DF-5938971B3A7B}" type="presOf" srcId="{CBE47038-0CF2-4D6E-A254-5E96E1A8BD4D}" destId="{34171A98-B53D-4C7A-A1BB-C3121E1D7C20}" srcOrd="0" destOrd="0" presId="urn:microsoft.com/office/officeart/2009/3/layout/HorizontalOrganizationChart"/>
    <dgm:cxn modelId="{D84E9FE1-5752-4843-A335-3B56E2C5822A}" type="presOf" srcId="{0AA650E1-C168-4662-93DB-BF8A3ECE76D2}" destId="{45C2F35C-E353-4C92-B448-AD1D65BCC145}" srcOrd="0" destOrd="0" presId="urn:microsoft.com/office/officeart/2009/3/layout/HorizontalOrganizationChart"/>
    <dgm:cxn modelId="{136093E3-80CC-CB43-91AB-037BB54A11AD}" type="presOf" srcId="{92D55357-76E1-0242-82E8-B2DFE42E4A3D}" destId="{015254AE-0B49-0D47-83A2-06D895774C23}" srcOrd="0" destOrd="0" presId="urn:microsoft.com/office/officeart/2009/3/layout/HorizontalOrganizationChart"/>
    <dgm:cxn modelId="{615194E8-A2B7-584C-A999-AA548AC6C733}" type="presOf" srcId="{7D67762C-C77B-7C47-903F-74F8215B4E87}" destId="{1EE5A0AB-8ADA-BA48-B4D2-9472E5DE9249}" srcOrd="0" destOrd="0" presId="urn:microsoft.com/office/officeart/2009/3/layout/HorizontalOrganizationChart"/>
    <dgm:cxn modelId="{E93088E9-679D-3846-9CEF-A2848A085BAC}" type="presOf" srcId="{E94533BE-B2EC-A44E-9AFF-84AA1F631FE7}" destId="{ADE77A14-BA89-7C42-B8AB-02AB8F85832E}" srcOrd="1" destOrd="0" presId="urn:microsoft.com/office/officeart/2009/3/layout/HorizontalOrganizationChart"/>
    <dgm:cxn modelId="{02DAA6EC-1C08-A045-B250-74CA3A9FBB4C}" type="presOf" srcId="{FA6EE47A-2D3C-48FD-8C45-1612C655AFDC}" destId="{D0F92077-D92C-474A-8893-6DAC0C8E180A}" srcOrd="0" destOrd="0" presId="urn:microsoft.com/office/officeart/2009/3/layout/HorizontalOrganizationChart"/>
    <dgm:cxn modelId="{6C4222ED-67B9-9E46-828C-3EF0EDC633C5}" type="presOf" srcId="{8A9D0165-0511-4108-878A-FA21047115EB}" destId="{C6712DB3-30A0-4BD6-8C3D-982DAF4C00FF}" srcOrd="1" destOrd="0" presId="urn:microsoft.com/office/officeart/2009/3/layout/HorizontalOrganizationChart"/>
    <dgm:cxn modelId="{AAB8DAEE-FD3D-C04B-A1C5-69AC840CD106}" type="presOf" srcId="{CC2FA6E9-EA51-5444-8DD1-A9A33DF2024E}" destId="{72A8A920-2269-CC4E-ADAE-408ECA735435}" srcOrd="1" destOrd="0" presId="urn:microsoft.com/office/officeart/2009/3/layout/HorizontalOrganizationChart"/>
    <dgm:cxn modelId="{A3BECDF1-F188-FC41-8524-7CB7BD0B1599}" type="presOf" srcId="{E62FF9FB-E353-4F46-BAEB-5C044C04E4AD}" destId="{583E44F5-6DD7-7B42-8123-3EF5392A62D0}" srcOrd="0" destOrd="0" presId="urn:microsoft.com/office/officeart/2009/3/layout/HorizontalOrganizationChart"/>
    <dgm:cxn modelId="{7F40B4F3-7AC2-D543-AB87-95E5E90352EB}" type="presOf" srcId="{1265FFC2-D4BA-4F3C-A7DF-A5B6DF5292DB}" destId="{30404C39-7BAD-4B96-9A7D-D0D2ECF2875D}" srcOrd="1" destOrd="0" presId="urn:microsoft.com/office/officeart/2009/3/layout/HorizontalOrganizationChart"/>
    <dgm:cxn modelId="{159D48F4-4083-FA41-8481-1F4445872E92}" type="presOf" srcId="{7AA58D98-6445-CE48-8A3F-9969E39E5DBD}" destId="{E53C2834-5F71-1E4A-8818-29668173110C}" srcOrd="0" destOrd="0" presId="urn:microsoft.com/office/officeart/2009/3/layout/HorizontalOrganizationChart"/>
    <dgm:cxn modelId="{5ED649F8-1F20-1B4E-BABA-B44900FB8D1A}" type="presOf" srcId="{DB8A5ABB-F561-7148-AC68-5C2454C88B8A}" destId="{8E68E4CD-A3C1-4049-BFC9-6D3124BE0C32}" srcOrd="0" destOrd="0" presId="urn:microsoft.com/office/officeart/2009/3/layout/HorizontalOrganizationChart"/>
    <dgm:cxn modelId="{0E1AF3FA-9C91-453B-BC76-24E6744CE939}" srcId="{E6146A17-3BEB-1140-9F7A-A16392DF181D}" destId="{6A960EE8-D592-4462-809B-19AE5724DE3D}" srcOrd="0" destOrd="0" parTransId="{7926948F-8073-4537-8494-0AD3D14B1191}" sibTransId="{C3DF7041-DE21-43D2-BE1F-476F294F85D3}"/>
    <dgm:cxn modelId="{B6619EE1-29A5-844D-9877-4CF78DE93738}" type="presParOf" srcId="{E53C2834-5F71-1E4A-8818-29668173110C}" destId="{72B91271-B87D-8945-AEC0-6A7CF5A31620}" srcOrd="0" destOrd="0" presId="urn:microsoft.com/office/officeart/2009/3/layout/HorizontalOrganizationChart"/>
    <dgm:cxn modelId="{4745BDAF-EBC0-3944-ACAC-046B7CC06927}" type="presParOf" srcId="{72B91271-B87D-8945-AEC0-6A7CF5A31620}" destId="{7DAEE29B-379D-614D-9B5F-015B1C542F23}" srcOrd="0" destOrd="0" presId="urn:microsoft.com/office/officeart/2009/3/layout/HorizontalOrganizationChart"/>
    <dgm:cxn modelId="{5404BE5F-565A-D04F-ACB1-99739C9269F0}" type="presParOf" srcId="{7DAEE29B-379D-614D-9B5F-015B1C542F23}" destId="{583E44F5-6DD7-7B42-8123-3EF5392A62D0}" srcOrd="0" destOrd="0" presId="urn:microsoft.com/office/officeart/2009/3/layout/HorizontalOrganizationChart"/>
    <dgm:cxn modelId="{DA29A0AD-3C5D-6740-97DA-68055B9A2DC4}" type="presParOf" srcId="{7DAEE29B-379D-614D-9B5F-015B1C542F23}" destId="{1BDF7279-5D10-5941-9786-4BA81BC0C36A}" srcOrd="1" destOrd="0" presId="urn:microsoft.com/office/officeart/2009/3/layout/HorizontalOrganizationChart"/>
    <dgm:cxn modelId="{3B27B7F0-B453-BB4A-A8D4-9772A730B7D2}" type="presParOf" srcId="{72B91271-B87D-8945-AEC0-6A7CF5A31620}" destId="{A7B74A4D-B558-1B47-8286-CD66F1B9AC64}" srcOrd="1" destOrd="0" presId="urn:microsoft.com/office/officeart/2009/3/layout/HorizontalOrganizationChart"/>
    <dgm:cxn modelId="{75A4E7B5-EFD7-2643-889A-85903F2737C3}" type="presParOf" srcId="{A7B74A4D-B558-1B47-8286-CD66F1B9AC64}" destId="{AD44AC0E-4229-A14A-BCC6-CE537458960F}" srcOrd="0" destOrd="0" presId="urn:microsoft.com/office/officeart/2009/3/layout/HorizontalOrganizationChart"/>
    <dgm:cxn modelId="{DFACB682-66F8-CB41-94DC-F941548ECD04}" type="presParOf" srcId="{A7B74A4D-B558-1B47-8286-CD66F1B9AC64}" destId="{FC4B8671-FBCF-804C-9E83-6012BACD12DA}" srcOrd="1" destOrd="0" presId="urn:microsoft.com/office/officeart/2009/3/layout/HorizontalOrganizationChart"/>
    <dgm:cxn modelId="{22515D5F-8881-9841-8FC6-B09C899BC8B4}" type="presParOf" srcId="{FC4B8671-FBCF-804C-9E83-6012BACD12DA}" destId="{617FCD21-501E-5D4A-B8E4-040F760C1A7D}" srcOrd="0" destOrd="0" presId="urn:microsoft.com/office/officeart/2009/3/layout/HorizontalOrganizationChart"/>
    <dgm:cxn modelId="{4D523D8F-CF25-994A-AAC4-40E4E187C0B6}" type="presParOf" srcId="{617FCD21-501E-5D4A-B8E4-040F760C1A7D}" destId="{EE9A94AC-4F68-0540-A1C4-1EB763F88B54}" srcOrd="0" destOrd="0" presId="urn:microsoft.com/office/officeart/2009/3/layout/HorizontalOrganizationChart"/>
    <dgm:cxn modelId="{B8DA9DFD-8FD4-5347-9AD9-66A0AFF31F90}" type="presParOf" srcId="{617FCD21-501E-5D4A-B8E4-040F760C1A7D}" destId="{943DF5E4-C1A4-4F4C-9F03-E5774293B028}" srcOrd="1" destOrd="0" presId="urn:microsoft.com/office/officeart/2009/3/layout/HorizontalOrganizationChart"/>
    <dgm:cxn modelId="{69DBB29F-8C91-7943-93BA-D62597F267B8}" type="presParOf" srcId="{FC4B8671-FBCF-804C-9E83-6012BACD12DA}" destId="{39BC9F8C-DD69-5D40-941C-DA7DC44FF2EF}" srcOrd="1" destOrd="0" presId="urn:microsoft.com/office/officeart/2009/3/layout/HorizontalOrganizationChart"/>
    <dgm:cxn modelId="{DBFBB7A1-8161-704E-AC6E-D921A773A82A}" type="presParOf" srcId="{39BC9F8C-DD69-5D40-941C-DA7DC44FF2EF}" destId="{67811D8F-D533-8349-96A6-EF814BACF335}" srcOrd="0" destOrd="0" presId="urn:microsoft.com/office/officeart/2009/3/layout/HorizontalOrganizationChart"/>
    <dgm:cxn modelId="{BC24A4AC-15C8-0A45-815F-E5CDBFC0B94A}" type="presParOf" srcId="{39BC9F8C-DD69-5D40-941C-DA7DC44FF2EF}" destId="{6C572023-A73C-CE49-84E7-FF846AEA63E5}" srcOrd="1" destOrd="0" presId="urn:microsoft.com/office/officeart/2009/3/layout/HorizontalOrganizationChart"/>
    <dgm:cxn modelId="{AFA57269-3847-3949-920C-02FA66CC7A1E}" type="presParOf" srcId="{6C572023-A73C-CE49-84E7-FF846AEA63E5}" destId="{7B655072-E075-5F48-9816-7947B2D6AE6A}" srcOrd="0" destOrd="0" presId="urn:microsoft.com/office/officeart/2009/3/layout/HorizontalOrganizationChart"/>
    <dgm:cxn modelId="{1D5A64FA-CC44-3C41-A64E-17A80DF43B10}" type="presParOf" srcId="{7B655072-E075-5F48-9816-7947B2D6AE6A}" destId="{0F36AA15-9F32-024A-868B-125EDA1E35FF}" srcOrd="0" destOrd="0" presId="urn:microsoft.com/office/officeart/2009/3/layout/HorizontalOrganizationChart"/>
    <dgm:cxn modelId="{2B284A25-65F5-7841-A536-319685226C23}" type="presParOf" srcId="{7B655072-E075-5F48-9816-7947B2D6AE6A}" destId="{67B67B24-4FF2-C745-8735-AEDFAB1F5746}" srcOrd="1" destOrd="0" presId="urn:microsoft.com/office/officeart/2009/3/layout/HorizontalOrganizationChart"/>
    <dgm:cxn modelId="{A2FF1919-F095-2045-A5E7-D388C23C13CC}" type="presParOf" srcId="{6C572023-A73C-CE49-84E7-FF846AEA63E5}" destId="{3E878DEE-7BC1-2F41-BA26-FFB4428B9A29}" srcOrd="1" destOrd="0" presId="urn:microsoft.com/office/officeart/2009/3/layout/HorizontalOrganizationChart"/>
    <dgm:cxn modelId="{8D06901D-21CB-2B4D-A9B1-89375F873B5B}" type="presParOf" srcId="{3E878DEE-7BC1-2F41-BA26-FFB4428B9A29}" destId="{34171A98-B53D-4C7A-A1BB-C3121E1D7C20}" srcOrd="0" destOrd="0" presId="urn:microsoft.com/office/officeart/2009/3/layout/HorizontalOrganizationChart"/>
    <dgm:cxn modelId="{38320DDB-D39A-6241-A9DA-BE01EEF8162A}" type="presParOf" srcId="{3E878DEE-7BC1-2F41-BA26-FFB4428B9A29}" destId="{41B301E0-B93B-4AC8-8333-5AE0C2F4EC50}" srcOrd="1" destOrd="0" presId="urn:microsoft.com/office/officeart/2009/3/layout/HorizontalOrganizationChart"/>
    <dgm:cxn modelId="{80523B97-879D-9540-9EC3-A4C579F8E4CE}" type="presParOf" srcId="{41B301E0-B93B-4AC8-8333-5AE0C2F4EC50}" destId="{0A65AE13-AF6F-43C9-B4FA-CBCCB2DD6FB6}" srcOrd="0" destOrd="0" presId="urn:microsoft.com/office/officeart/2009/3/layout/HorizontalOrganizationChart"/>
    <dgm:cxn modelId="{1C30C072-F1FC-4D4D-9577-CBAC593DFAA1}" type="presParOf" srcId="{0A65AE13-AF6F-43C9-B4FA-CBCCB2DD6FB6}" destId="{635F0D13-4A45-4FAD-B216-7E50539D00A7}" srcOrd="0" destOrd="0" presId="urn:microsoft.com/office/officeart/2009/3/layout/HorizontalOrganizationChart"/>
    <dgm:cxn modelId="{CD72648E-DD45-C24C-872E-888571CE7519}" type="presParOf" srcId="{0A65AE13-AF6F-43C9-B4FA-CBCCB2DD6FB6}" destId="{C1FEAA9A-C8CE-44BC-A1CE-E7DE2DF1FBCC}" srcOrd="1" destOrd="0" presId="urn:microsoft.com/office/officeart/2009/3/layout/HorizontalOrganizationChart"/>
    <dgm:cxn modelId="{46BA3742-4A81-4740-943B-CBB5D91E23DF}" type="presParOf" srcId="{41B301E0-B93B-4AC8-8333-5AE0C2F4EC50}" destId="{E8D9B903-6CBB-49C6-A9A7-3B7E54A01826}" srcOrd="1" destOrd="0" presId="urn:microsoft.com/office/officeart/2009/3/layout/HorizontalOrganizationChart"/>
    <dgm:cxn modelId="{B67B05BC-0A30-7B46-840A-8D7A71000E7F}" type="presParOf" srcId="{41B301E0-B93B-4AC8-8333-5AE0C2F4EC50}" destId="{1C38D032-170F-43BA-A202-404936602A71}" srcOrd="2" destOrd="0" presId="urn:microsoft.com/office/officeart/2009/3/layout/HorizontalOrganizationChart"/>
    <dgm:cxn modelId="{FC6B2B8C-4266-0642-9345-E7CCC1449B68}" type="presParOf" srcId="{6C572023-A73C-CE49-84E7-FF846AEA63E5}" destId="{6F2F94B4-20C9-AA46-94BE-742171D67E0F}" srcOrd="2" destOrd="0" presId="urn:microsoft.com/office/officeart/2009/3/layout/HorizontalOrganizationChart"/>
    <dgm:cxn modelId="{321F49C4-69D9-204B-939E-139FDBF2A15C}" type="presParOf" srcId="{39BC9F8C-DD69-5D40-941C-DA7DC44FF2EF}" destId="{926CF15A-BD55-5541-963D-7E0E9A43E8AE}" srcOrd="2" destOrd="0" presId="urn:microsoft.com/office/officeart/2009/3/layout/HorizontalOrganizationChart"/>
    <dgm:cxn modelId="{2DEF719E-0077-5F4D-9270-9D73DE81F466}" type="presParOf" srcId="{39BC9F8C-DD69-5D40-941C-DA7DC44FF2EF}" destId="{2B065C1E-2BD5-DC4A-8AEB-D8C8846C45B8}" srcOrd="3" destOrd="0" presId="urn:microsoft.com/office/officeart/2009/3/layout/HorizontalOrganizationChart"/>
    <dgm:cxn modelId="{1DD2D601-B63B-AE41-94F5-2ABB4DF14523}" type="presParOf" srcId="{2B065C1E-2BD5-DC4A-8AEB-D8C8846C45B8}" destId="{E38A1B19-3213-5F44-A45C-81642D46E86F}" srcOrd="0" destOrd="0" presId="urn:microsoft.com/office/officeart/2009/3/layout/HorizontalOrganizationChart"/>
    <dgm:cxn modelId="{F637276C-B80B-6140-BDFE-ACA06AF08F63}" type="presParOf" srcId="{E38A1B19-3213-5F44-A45C-81642D46E86F}" destId="{015254AE-0B49-0D47-83A2-06D895774C23}" srcOrd="0" destOrd="0" presId="urn:microsoft.com/office/officeart/2009/3/layout/HorizontalOrganizationChart"/>
    <dgm:cxn modelId="{0227BC1A-9EFB-FB49-9625-2BEECC5A906B}" type="presParOf" srcId="{E38A1B19-3213-5F44-A45C-81642D46E86F}" destId="{0D193335-A0FC-7D48-B713-9725535A4C42}" srcOrd="1" destOrd="0" presId="urn:microsoft.com/office/officeart/2009/3/layout/HorizontalOrganizationChart"/>
    <dgm:cxn modelId="{0B08F31A-1FB7-B347-8D96-076CD512B8BF}" type="presParOf" srcId="{2B065C1E-2BD5-DC4A-8AEB-D8C8846C45B8}" destId="{BC60D29C-E301-1D44-BBEC-BA1F7664ED2C}" srcOrd="1" destOrd="0" presId="urn:microsoft.com/office/officeart/2009/3/layout/HorizontalOrganizationChart"/>
    <dgm:cxn modelId="{3E835EB2-1D38-A442-BF8D-726E9506D658}" type="presParOf" srcId="{BC60D29C-E301-1D44-BBEC-BA1F7664ED2C}" destId="{A320FF17-EF14-4E9F-A3D0-2225DEA90F58}" srcOrd="0" destOrd="0" presId="urn:microsoft.com/office/officeart/2009/3/layout/HorizontalOrganizationChart"/>
    <dgm:cxn modelId="{D583A8BC-7704-DB41-98D6-066897C77699}" type="presParOf" srcId="{BC60D29C-E301-1D44-BBEC-BA1F7664ED2C}" destId="{08702631-17D1-4A55-9E4D-38FDE5D3C9F2}" srcOrd="1" destOrd="0" presId="urn:microsoft.com/office/officeart/2009/3/layout/HorizontalOrganizationChart"/>
    <dgm:cxn modelId="{8363E7BC-74C2-7948-8A99-1036FCBB7F29}" type="presParOf" srcId="{08702631-17D1-4A55-9E4D-38FDE5D3C9F2}" destId="{5E1859DC-CA24-4B1B-8D1C-7EDE067E2B37}" srcOrd="0" destOrd="0" presId="urn:microsoft.com/office/officeart/2009/3/layout/HorizontalOrganizationChart"/>
    <dgm:cxn modelId="{DCC5B247-D8E7-BF40-8B81-E34D6DC23059}" type="presParOf" srcId="{5E1859DC-CA24-4B1B-8D1C-7EDE067E2B37}" destId="{30C49B0E-51F3-4FD9-89FE-328C485AD34B}" srcOrd="0" destOrd="0" presId="urn:microsoft.com/office/officeart/2009/3/layout/HorizontalOrganizationChart"/>
    <dgm:cxn modelId="{CDEF14EA-1661-CD4A-9A76-56268DA35CC7}" type="presParOf" srcId="{5E1859DC-CA24-4B1B-8D1C-7EDE067E2B37}" destId="{C6712DB3-30A0-4BD6-8C3D-982DAF4C00FF}" srcOrd="1" destOrd="0" presId="urn:microsoft.com/office/officeart/2009/3/layout/HorizontalOrganizationChart"/>
    <dgm:cxn modelId="{821090BE-5EB0-6B4F-8990-EE35A4F543DB}" type="presParOf" srcId="{08702631-17D1-4A55-9E4D-38FDE5D3C9F2}" destId="{95AB9AF8-5DDF-44F1-983B-35582C3048BA}" srcOrd="1" destOrd="0" presId="urn:microsoft.com/office/officeart/2009/3/layout/HorizontalOrganizationChart"/>
    <dgm:cxn modelId="{08ADA487-7FBE-CD45-9BF7-6FCFA440D759}" type="presParOf" srcId="{08702631-17D1-4A55-9E4D-38FDE5D3C9F2}" destId="{3ACFA1CE-C185-4AC1-B6B6-E9CFA480F02E}" srcOrd="2" destOrd="0" presId="urn:microsoft.com/office/officeart/2009/3/layout/HorizontalOrganizationChart"/>
    <dgm:cxn modelId="{CD11BD3E-CBE3-3144-8088-FBBAD414DFC9}" type="presParOf" srcId="{2B065C1E-2BD5-DC4A-8AEB-D8C8846C45B8}" destId="{3A855DCB-0414-7C43-98C8-60B703925712}" srcOrd="2" destOrd="0" presId="urn:microsoft.com/office/officeart/2009/3/layout/HorizontalOrganizationChart"/>
    <dgm:cxn modelId="{6B425FD9-972A-C24F-A38D-F0C4411559B3}" type="presParOf" srcId="{39BC9F8C-DD69-5D40-941C-DA7DC44FF2EF}" destId="{A99D0471-A9AE-DA42-ABD0-5BB33A125880}" srcOrd="4" destOrd="0" presId="urn:microsoft.com/office/officeart/2009/3/layout/HorizontalOrganizationChart"/>
    <dgm:cxn modelId="{EBEE0922-A142-1547-A05E-E72D3B95BCF5}" type="presParOf" srcId="{39BC9F8C-DD69-5D40-941C-DA7DC44FF2EF}" destId="{436AD981-BD40-794F-ADC3-1C22E8D3E586}" srcOrd="5" destOrd="0" presId="urn:microsoft.com/office/officeart/2009/3/layout/HorizontalOrganizationChart"/>
    <dgm:cxn modelId="{FB41D219-B6FE-2642-AAB6-7E1AFD3EA186}" type="presParOf" srcId="{436AD981-BD40-794F-ADC3-1C22E8D3E586}" destId="{A1A2D005-5572-8B41-9422-92A811E840A9}" srcOrd="0" destOrd="0" presId="urn:microsoft.com/office/officeart/2009/3/layout/HorizontalOrganizationChart"/>
    <dgm:cxn modelId="{6C39070F-249B-0D4A-B475-A2487F8B4F38}" type="presParOf" srcId="{A1A2D005-5572-8B41-9422-92A811E840A9}" destId="{A0DC8731-4282-434E-9B10-EBAC5DE3DF36}" srcOrd="0" destOrd="0" presId="urn:microsoft.com/office/officeart/2009/3/layout/HorizontalOrganizationChart"/>
    <dgm:cxn modelId="{FC547003-DC4A-4C41-9EE3-811021B364D3}" type="presParOf" srcId="{A1A2D005-5572-8B41-9422-92A811E840A9}" destId="{FF1EBCAD-F323-804A-9198-BC949CDF67F0}" srcOrd="1" destOrd="0" presId="urn:microsoft.com/office/officeart/2009/3/layout/HorizontalOrganizationChart"/>
    <dgm:cxn modelId="{A9445981-E1ED-B04B-BACB-EE513593C498}" type="presParOf" srcId="{436AD981-BD40-794F-ADC3-1C22E8D3E586}" destId="{B4C0B578-864C-814C-A8F5-857859A5DD94}" srcOrd="1" destOrd="0" presId="urn:microsoft.com/office/officeart/2009/3/layout/HorizontalOrganizationChart"/>
    <dgm:cxn modelId="{9970ED4D-9127-DE4B-92CF-A18A95231960}" type="presParOf" srcId="{B4C0B578-864C-814C-A8F5-857859A5DD94}" destId="{EB71749B-08DE-4436-B72E-04AFA38E95AF}" srcOrd="0" destOrd="0" presId="urn:microsoft.com/office/officeart/2009/3/layout/HorizontalOrganizationChart"/>
    <dgm:cxn modelId="{0B14AC64-2CB6-F04B-A9CB-4013D1D6D372}" type="presParOf" srcId="{B4C0B578-864C-814C-A8F5-857859A5DD94}" destId="{C0165C7A-D97E-4C06-AFFB-2302172A7E1F}" srcOrd="1" destOrd="0" presId="urn:microsoft.com/office/officeart/2009/3/layout/HorizontalOrganizationChart"/>
    <dgm:cxn modelId="{AFC6330A-461A-2446-A877-E1CD36FF73B8}" type="presParOf" srcId="{C0165C7A-D97E-4C06-AFFB-2302172A7E1F}" destId="{2BC2840C-2DBF-412A-B11A-93CC5DC92562}" srcOrd="0" destOrd="0" presId="urn:microsoft.com/office/officeart/2009/3/layout/HorizontalOrganizationChart"/>
    <dgm:cxn modelId="{29D9CA4C-3781-664C-B693-68D4F734C00D}" type="presParOf" srcId="{2BC2840C-2DBF-412A-B11A-93CC5DC92562}" destId="{F86EB31F-08F9-4451-ACF2-A229CC712D3B}" srcOrd="0" destOrd="0" presId="urn:microsoft.com/office/officeart/2009/3/layout/HorizontalOrganizationChart"/>
    <dgm:cxn modelId="{4F103A40-7264-E945-9429-BF53E771EA15}" type="presParOf" srcId="{2BC2840C-2DBF-412A-B11A-93CC5DC92562}" destId="{F6110594-4908-49CF-93EC-0AC1D1C1972C}" srcOrd="1" destOrd="0" presId="urn:microsoft.com/office/officeart/2009/3/layout/HorizontalOrganizationChart"/>
    <dgm:cxn modelId="{2A9D7628-AB8D-BF41-8343-3AC8CB0BFB3D}" type="presParOf" srcId="{C0165C7A-D97E-4C06-AFFB-2302172A7E1F}" destId="{00C285C4-713B-48C9-8AD5-546CD01C1F4E}" srcOrd="1" destOrd="0" presId="urn:microsoft.com/office/officeart/2009/3/layout/HorizontalOrganizationChart"/>
    <dgm:cxn modelId="{8C557F36-050C-E74E-A8FC-931B282A9679}" type="presParOf" srcId="{C0165C7A-D97E-4C06-AFFB-2302172A7E1F}" destId="{D01A05D1-999E-4A7C-9D7B-574319DE5BDA}" srcOrd="2" destOrd="0" presId="urn:microsoft.com/office/officeart/2009/3/layout/HorizontalOrganizationChart"/>
    <dgm:cxn modelId="{6C424DC9-EC56-9643-BA8A-5DAF8F03E49B}" type="presParOf" srcId="{436AD981-BD40-794F-ADC3-1C22E8D3E586}" destId="{6CFD02D8-1D5A-964C-811B-928B719AC619}" srcOrd="2" destOrd="0" presId="urn:microsoft.com/office/officeart/2009/3/layout/HorizontalOrganizationChart"/>
    <dgm:cxn modelId="{055492BE-3EA2-784A-B861-FD7BD42DEA54}" type="presParOf" srcId="{FC4B8671-FBCF-804C-9E83-6012BACD12DA}" destId="{3611FAB4-4D84-DD45-8689-186250C482C1}" srcOrd="2" destOrd="0" presId="urn:microsoft.com/office/officeart/2009/3/layout/HorizontalOrganizationChart"/>
    <dgm:cxn modelId="{8F58D468-A66C-7045-9B6A-3AC1D684BFEA}" type="presParOf" srcId="{A7B74A4D-B558-1B47-8286-CD66F1B9AC64}" destId="{1D72CB07-81F8-B24C-AFE2-C3C71881886B}" srcOrd="2" destOrd="0" presId="urn:microsoft.com/office/officeart/2009/3/layout/HorizontalOrganizationChart"/>
    <dgm:cxn modelId="{63BDA1DB-CD9A-0947-9D28-C7621EB20FB6}" type="presParOf" srcId="{A7B74A4D-B558-1B47-8286-CD66F1B9AC64}" destId="{DFA3AD6D-D40B-324E-A9EF-D2B6093681D0}" srcOrd="3" destOrd="0" presId="urn:microsoft.com/office/officeart/2009/3/layout/HorizontalOrganizationChart"/>
    <dgm:cxn modelId="{B7F2F47E-6904-E147-BFBB-A5F63E23A11E}" type="presParOf" srcId="{DFA3AD6D-D40B-324E-A9EF-D2B6093681D0}" destId="{6167A8A2-94EA-D842-A1CD-516B5E1C07A3}" srcOrd="0" destOrd="0" presId="urn:microsoft.com/office/officeart/2009/3/layout/HorizontalOrganizationChart"/>
    <dgm:cxn modelId="{F511C81E-081D-6141-9740-755B159C82C9}" type="presParOf" srcId="{6167A8A2-94EA-D842-A1CD-516B5E1C07A3}" destId="{EC252678-811D-EB44-B404-A12CE640B98E}" srcOrd="0" destOrd="0" presId="urn:microsoft.com/office/officeart/2009/3/layout/HorizontalOrganizationChart"/>
    <dgm:cxn modelId="{17D8CADC-7CDA-2149-BE98-E1ED9DDD8DC2}" type="presParOf" srcId="{6167A8A2-94EA-D842-A1CD-516B5E1C07A3}" destId="{ADE77A14-BA89-7C42-B8AB-02AB8F85832E}" srcOrd="1" destOrd="0" presId="urn:microsoft.com/office/officeart/2009/3/layout/HorizontalOrganizationChart"/>
    <dgm:cxn modelId="{80ECEF75-C29D-2F43-96DA-487480C27764}" type="presParOf" srcId="{DFA3AD6D-D40B-324E-A9EF-D2B6093681D0}" destId="{BC6B7465-DC83-5F4B-B5A0-80A63BD0E76A}" srcOrd="1" destOrd="0" presId="urn:microsoft.com/office/officeart/2009/3/layout/HorizontalOrganizationChart"/>
    <dgm:cxn modelId="{1602EA25-47FB-5B4D-9BBF-4714F3536100}" type="presParOf" srcId="{BC6B7465-DC83-5F4B-B5A0-80A63BD0E76A}" destId="{F7414044-0667-7443-B630-B3C2D94FA1A2}" srcOrd="0" destOrd="0" presId="urn:microsoft.com/office/officeart/2009/3/layout/HorizontalOrganizationChart"/>
    <dgm:cxn modelId="{5E6867EB-005E-7841-BE41-AA9132BB6126}" type="presParOf" srcId="{BC6B7465-DC83-5F4B-B5A0-80A63BD0E76A}" destId="{4C2E015D-D9CC-2344-8AD5-56A24B065331}" srcOrd="1" destOrd="0" presId="urn:microsoft.com/office/officeart/2009/3/layout/HorizontalOrganizationChart"/>
    <dgm:cxn modelId="{80325312-1715-B44D-B422-22D1FDA022E9}" type="presParOf" srcId="{4C2E015D-D9CC-2344-8AD5-56A24B065331}" destId="{925CB5D6-73E8-8642-8F4E-D3EB026FDBC5}" srcOrd="0" destOrd="0" presId="urn:microsoft.com/office/officeart/2009/3/layout/HorizontalOrganizationChart"/>
    <dgm:cxn modelId="{47856413-32D6-8049-95D8-409290039584}" type="presParOf" srcId="{925CB5D6-73E8-8642-8F4E-D3EB026FDBC5}" destId="{DE1E0DBB-9D2F-084E-9490-71F5959D79C5}" srcOrd="0" destOrd="0" presId="urn:microsoft.com/office/officeart/2009/3/layout/HorizontalOrganizationChart"/>
    <dgm:cxn modelId="{EC07D99E-C1A8-A648-A9C5-633528009779}" type="presParOf" srcId="{925CB5D6-73E8-8642-8F4E-D3EB026FDBC5}" destId="{96B84826-0AE9-4547-AC95-1A2BFE53ED29}" srcOrd="1" destOrd="0" presId="urn:microsoft.com/office/officeart/2009/3/layout/HorizontalOrganizationChart"/>
    <dgm:cxn modelId="{5A64248A-B728-0741-AD85-7549CBCC1838}" type="presParOf" srcId="{4C2E015D-D9CC-2344-8AD5-56A24B065331}" destId="{7B7DE5AD-ACB3-C745-921C-ACCC92218559}" srcOrd="1" destOrd="0" presId="urn:microsoft.com/office/officeart/2009/3/layout/HorizontalOrganizationChart"/>
    <dgm:cxn modelId="{969E229E-702C-3F43-A8A9-E87138946FBB}" type="presParOf" srcId="{7B7DE5AD-ACB3-C745-921C-ACCC92218559}" destId="{74AE8583-6129-4415-BE4E-B1633529C3FC}" srcOrd="0" destOrd="0" presId="urn:microsoft.com/office/officeart/2009/3/layout/HorizontalOrganizationChart"/>
    <dgm:cxn modelId="{48CE0F0D-F720-1E49-9ECC-A4FDE35EE3E7}" type="presParOf" srcId="{7B7DE5AD-ACB3-C745-921C-ACCC92218559}" destId="{EB167100-EF08-4F40-BF7D-49234C2F0B17}" srcOrd="1" destOrd="0" presId="urn:microsoft.com/office/officeart/2009/3/layout/HorizontalOrganizationChart"/>
    <dgm:cxn modelId="{0CB79465-6E23-9E4F-82E8-AD18EB98064B}" type="presParOf" srcId="{EB167100-EF08-4F40-BF7D-49234C2F0B17}" destId="{B1D47EAB-16D4-4CCA-BCB3-09A176D3EBBB}" srcOrd="0" destOrd="0" presId="urn:microsoft.com/office/officeart/2009/3/layout/HorizontalOrganizationChart"/>
    <dgm:cxn modelId="{DD3E6187-593C-0D4E-8398-4EAF3F9C7664}" type="presParOf" srcId="{B1D47EAB-16D4-4CCA-BCB3-09A176D3EBBB}" destId="{4651D761-65B3-4ED8-9396-5CE7134CB3FB}" srcOrd="0" destOrd="0" presId="urn:microsoft.com/office/officeart/2009/3/layout/HorizontalOrganizationChart"/>
    <dgm:cxn modelId="{F631F373-EC5B-AD43-B2C6-6695E3A4F26E}" type="presParOf" srcId="{B1D47EAB-16D4-4CCA-BCB3-09A176D3EBBB}" destId="{C56D4773-2C75-4A9A-A0F7-7D7331FC2BDD}" srcOrd="1" destOrd="0" presId="urn:microsoft.com/office/officeart/2009/3/layout/HorizontalOrganizationChart"/>
    <dgm:cxn modelId="{29E5D544-5DA4-334B-9A38-C06F7442F42A}" type="presParOf" srcId="{EB167100-EF08-4F40-BF7D-49234C2F0B17}" destId="{0E200FFD-1382-491B-938C-264FAA5BA46E}" srcOrd="1" destOrd="0" presId="urn:microsoft.com/office/officeart/2009/3/layout/HorizontalOrganizationChart"/>
    <dgm:cxn modelId="{13FEB737-AEF0-4446-B221-59F20BED232F}" type="presParOf" srcId="{EB167100-EF08-4F40-BF7D-49234C2F0B17}" destId="{C9098B10-DA28-4085-8ED1-77903D35025D}" srcOrd="2" destOrd="0" presId="urn:microsoft.com/office/officeart/2009/3/layout/HorizontalOrganizationChart"/>
    <dgm:cxn modelId="{38885F82-65D9-9E4B-8116-880AD86B0799}" type="presParOf" srcId="{4C2E015D-D9CC-2344-8AD5-56A24B065331}" destId="{951B7BEF-7F11-DC48-8BB4-0A706178711A}" srcOrd="2" destOrd="0" presId="urn:microsoft.com/office/officeart/2009/3/layout/HorizontalOrganizationChart"/>
    <dgm:cxn modelId="{1A84846F-8EEC-4041-B4AE-93F07ED558BD}" type="presParOf" srcId="{BC6B7465-DC83-5F4B-B5A0-80A63BD0E76A}" destId="{2D2E2B56-3A41-4546-99DC-08BE67B39552}" srcOrd="2" destOrd="0" presId="urn:microsoft.com/office/officeart/2009/3/layout/HorizontalOrganizationChart"/>
    <dgm:cxn modelId="{C58756B9-A5BA-9743-A2E4-DB35D0007352}" type="presParOf" srcId="{BC6B7465-DC83-5F4B-B5A0-80A63BD0E76A}" destId="{2AB9E91B-2326-2C40-A711-2AD277A8305C}" srcOrd="3" destOrd="0" presId="urn:microsoft.com/office/officeart/2009/3/layout/HorizontalOrganizationChart"/>
    <dgm:cxn modelId="{5517DEAD-2F92-0747-A939-CAF45FE7CBCF}" type="presParOf" srcId="{2AB9E91B-2326-2C40-A711-2AD277A8305C}" destId="{0B2BE54B-F3DF-7649-8D0D-5EABDD789811}" srcOrd="0" destOrd="0" presId="urn:microsoft.com/office/officeart/2009/3/layout/HorizontalOrganizationChart"/>
    <dgm:cxn modelId="{0C5E53EF-D96E-0E49-AF09-54B619C2C37E}" type="presParOf" srcId="{0B2BE54B-F3DF-7649-8D0D-5EABDD789811}" destId="{B5152555-F1F3-4244-98D5-6630E190DE6D}" srcOrd="0" destOrd="0" presId="urn:microsoft.com/office/officeart/2009/3/layout/HorizontalOrganizationChart"/>
    <dgm:cxn modelId="{C5FAD4C3-233A-E84F-A8CE-CC9BB2ABC63C}" type="presParOf" srcId="{0B2BE54B-F3DF-7649-8D0D-5EABDD789811}" destId="{72A8A920-2269-CC4E-ADAE-408ECA735435}" srcOrd="1" destOrd="0" presId="urn:microsoft.com/office/officeart/2009/3/layout/HorizontalOrganizationChart"/>
    <dgm:cxn modelId="{D00CA689-0F52-1445-AC91-5FB105FFF8BC}" type="presParOf" srcId="{2AB9E91B-2326-2C40-A711-2AD277A8305C}" destId="{CBB025BD-378A-7A4C-9A97-7F341B54B2FC}" srcOrd="1" destOrd="0" presId="urn:microsoft.com/office/officeart/2009/3/layout/HorizontalOrganizationChart"/>
    <dgm:cxn modelId="{288D38D4-EE63-BF4C-B700-126D1E84D230}" type="presParOf" srcId="{CBB025BD-378A-7A4C-9A97-7F341B54B2FC}" destId="{6FE21D08-AB2C-4A91-BE3D-38736210040C}" srcOrd="0" destOrd="0" presId="urn:microsoft.com/office/officeart/2009/3/layout/HorizontalOrganizationChart"/>
    <dgm:cxn modelId="{639A21E7-8254-3C44-8833-DF1744979E91}" type="presParOf" srcId="{CBB025BD-378A-7A4C-9A97-7F341B54B2FC}" destId="{77D821F0-ABB1-44FB-8913-FD4D5FC4A780}" srcOrd="1" destOrd="0" presId="urn:microsoft.com/office/officeart/2009/3/layout/HorizontalOrganizationChart"/>
    <dgm:cxn modelId="{D0A5B72E-ED3B-5946-A5C7-3D596A8D0A71}" type="presParOf" srcId="{77D821F0-ABB1-44FB-8913-FD4D5FC4A780}" destId="{1202E1BF-4C2D-494F-BD31-262DAF7242BC}" srcOrd="0" destOrd="0" presId="urn:microsoft.com/office/officeart/2009/3/layout/HorizontalOrganizationChart"/>
    <dgm:cxn modelId="{7165AB40-6A59-FA4F-8314-93A108379C25}" type="presParOf" srcId="{1202E1BF-4C2D-494F-BD31-262DAF7242BC}" destId="{CCF78C3B-1029-4B8B-AB14-160FE8DBB73B}" srcOrd="0" destOrd="0" presId="urn:microsoft.com/office/officeart/2009/3/layout/HorizontalOrganizationChart"/>
    <dgm:cxn modelId="{0F767D69-7257-3741-A399-1AED8C7C8845}" type="presParOf" srcId="{1202E1BF-4C2D-494F-BD31-262DAF7242BC}" destId="{30404C39-7BAD-4B96-9A7D-D0D2ECF2875D}" srcOrd="1" destOrd="0" presId="urn:microsoft.com/office/officeart/2009/3/layout/HorizontalOrganizationChart"/>
    <dgm:cxn modelId="{599622CA-59EE-CB4F-82C8-FBA402C38A15}" type="presParOf" srcId="{77D821F0-ABB1-44FB-8913-FD4D5FC4A780}" destId="{D9E841EE-EEB4-48DB-9259-F11EBCDA5DDF}" srcOrd="1" destOrd="0" presId="urn:microsoft.com/office/officeart/2009/3/layout/HorizontalOrganizationChart"/>
    <dgm:cxn modelId="{64C09C2E-B527-3042-BB6B-1AEA5A09F924}" type="presParOf" srcId="{77D821F0-ABB1-44FB-8913-FD4D5FC4A780}" destId="{EE88913E-205C-4E9C-B85D-8E9001CC6611}" srcOrd="2" destOrd="0" presId="urn:microsoft.com/office/officeart/2009/3/layout/HorizontalOrganizationChart"/>
    <dgm:cxn modelId="{50265957-7239-1843-9968-71E938DCDBAA}" type="presParOf" srcId="{2AB9E91B-2326-2C40-A711-2AD277A8305C}" destId="{57C854FD-90C8-B645-9748-88E76066821B}" srcOrd="2" destOrd="0" presId="urn:microsoft.com/office/officeart/2009/3/layout/HorizontalOrganizationChart"/>
    <dgm:cxn modelId="{9CA83120-6B53-FC46-A872-667D2C217029}" type="presParOf" srcId="{BC6B7465-DC83-5F4B-B5A0-80A63BD0E76A}" destId="{7C1BB7C6-0CDF-BB4A-99E2-AAEAAB9F55EC}" srcOrd="4" destOrd="0" presId="urn:microsoft.com/office/officeart/2009/3/layout/HorizontalOrganizationChart"/>
    <dgm:cxn modelId="{62DFC293-6960-F744-868B-9C43D1897C86}" type="presParOf" srcId="{BC6B7465-DC83-5F4B-B5A0-80A63BD0E76A}" destId="{F3C7FDC4-3A39-014B-816C-0CFFC11CA6D2}" srcOrd="5" destOrd="0" presId="urn:microsoft.com/office/officeart/2009/3/layout/HorizontalOrganizationChart"/>
    <dgm:cxn modelId="{AA83DAE7-42E5-0948-A438-39D3D9BDA2F9}" type="presParOf" srcId="{F3C7FDC4-3A39-014B-816C-0CFFC11CA6D2}" destId="{8DFD1FC5-DBCC-FC47-BAFA-46EE961C7EB1}" srcOrd="0" destOrd="0" presId="urn:microsoft.com/office/officeart/2009/3/layout/HorizontalOrganizationChart"/>
    <dgm:cxn modelId="{4AC06062-7190-F94F-BE03-1B9C79EF9409}" type="presParOf" srcId="{8DFD1FC5-DBCC-FC47-BAFA-46EE961C7EB1}" destId="{7DB47202-F3E6-8840-B045-CFE2F9963D42}" srcOrd="0" destOrd="0" presId="urn:microsoft.com/office/officeart/2009/3/layout/HorizontalOrganizationChart"/>
    <dgm:cxn modelId="{C4CE246E-7156-A04E-B574-444F83513724}" type="presParOf" srcId="{8DFD1FC5-DBCC-FC47-BAFA-46EE961C7EB1}" destId="{B223C275-8F4E-5C44-8A38-E7CFE822CD10}" srcOrd="1" destOrd="0" presId="urn:microsoft.com/office/officeart/2009/3/layout/HorizontalOrganizationChart"/>
    <dgm:cxn modelId="{51BDF270-F030-3C44-A964-9C06963F4AD0}" type="presParOf" srcId="{F3C7FDC4-3A39-014B-816C-0CFFC11CA6D2}" destId="{893BCA1B-74A9-3845-8A08-297E6ED8B46F}" srcOrd="1" destOrd="0" presId="urn:microsoft.com/office/officeart/2009/3/layout/HorizontalOrganizationChart"/>
    <dgm:cxn modelId="{5D0AE670-97DF-4948-A9EA-196627EEC9AF}" type="presParOf" srcId="{893BCA1B-74A9-3845-8A08-297E6ED8B46F}" destId="{759004D2-2772-4FEE-8621-AFF5D1260B63}" srcOrd="0" destOrd="0" presId="urn:microsoft.com/office/officeart/2009/3/layout/HorizontalOrganizationChart"/>
    <dgm:cxn modelId="{29F83CC6-19F8-DC4A-9070-1A3D726E5BD6}" type="presParOf" srcId="{893BCA1B-74A9-3845-8A08-297E6ED8B46F}" destId="{83E69E34-DF62-4087-9D9B-6E3F03D82379}" srcOrd="1" destOrd="0" presId="urn:microsoft.com/office/officeart/2009/3/layout/HorizontalOrganizationChart"/>
    <dgm:cxn modelId="{243B7204-AF03-834A-95C2-531466F97500}" type="presParOf" srcId="{83E69E34-DF62-4087-9D9B-6E3F03D82379}" destId="{8877B10E-1D5F-4D11-B387-2E4E597BF555}" srcOrd="0" destOrd="0" presId="urn:microsoft.com/office/officeart/2009/3/layout/HorizontalOrganizationChart"/>
    <dgm:cxn modelId="{6D9D4AFF-5AEC-D943-AB7A-7CAF05D59243}" type="presParOf" srcId="{8877B10E-1D5F-4D11-B387-2E4E597BF555}" destId="{E4892F17-9053-4DDA-B7E7-681453959FF5}" srcOrd="0" destOrd="0" presId="urn:microsoft.com/office/officeart/2009/3/layout/HorizontalOrganizationChart"/>
    <dgm:cxn modelId="{3D781560-21EF-6B44-9DE1-21B7DA845A6D}" type="presParOf" srcId="{8877B10E-1D5F-4D11-B387-2E4E597BF555}" destId="{B6CE7027-2640-450B-B317-23EAB3AA695F}" srcOrd="1" destOrd="0" presId="urn:microsoft.com/office/officeart/2009/3/layout/HorizontalOrganizationChart"/>
    <dgm:cxn modelId="{EFBAF5C9-3C78-2F46-A2F6-4241A954FE7F}" type="presParOf" srcId="{83E69E34-DF62-4087-9D9B-6E3F03D82379}" destId="{FDA31C53-CF88-48CD-AF34-5723DEC4542B}" srcOrd="1" destOrd="0" presId="urn:microsoft.com/office/officeart/2009/3/layout/HorizontalOrganizationChart"/>
    <dgm:cxn modelId="{622566F4-861A-ED49-8D15-0F16C647E4CD}" type="presParOf" srcId="{83E69E34-DF62-4087-9D9B-6E3F03D82379}" destId="{463BDF5B-E08C-4E9E-912A-30F1FD7DE1EA}" srcOrd="2" destOrd="0" presId="urn:microsoft.com/office/officeart/2009/3/layout/HorizontalOrganizationChart"/>
    <dgm:cxn modelId="{684B6F99-AD4B-9040-A75B-8A12D147BBFF}" type="presParOf" srcId="{F3C7FDC4-3A39-014B-816C-0CFFC11CA6D2}" destId="{2859365C-FAB2-3246-89DC-4F90B523E690}" srcOrd="2" destOrd="0" presId="urn:microsoft.com/office/officeart/2009/3/layout/HorizontalOrganizationChart"/>
    <dgm:cxn modelId="{AC710A79-C316-5142-812D-8680420E4F67}" type="presParOf" srcId="{DFA3AD6D-D40B-324E-A9EF-D2B6093681D0}" destId="{2714AD29-FB5D-5048-9563-5C8317359D83}" srcOrd="2" destOrd="0" presId="urn:microsoft.com/office/officeart/2009/3/layout/HorizontalOrganizationChart"/>
    <dgm:cxn modelId="{0692FC04-D698-7644-928D-26EF5450323F}" type="presParOf" srcId="{A7B74A4D-B558-1B47-8286-CD66F1B9AC64}" destId="{8E68E4CD-A3C1-4049-BFC9-6D3124BE0C32}" srcOrd="4" destOrd="0" presId="urn:microsoft.com/office/officeart/2009/3/layout/HorizontalOrganizationChart"/>
    <dgm:cxn modelId="{5DC9507F-9A30-6B4F-9612-E82668C99398}" type="presParOf" srcId="{A7B74A4D-B558-1B47-8286-CD66F1B9AC64}" destId="{E35BE167-0004-7E4B-9393-B78DDEE2B04F}" srcOrd="5" destOrd="0" presId="urn:microsoft.com/office/officeart/2009/3/layout/HorizontalOrganizationChart"/>
    <dgm:cxn modelId="{4DA3A690-20D2-6045-B0DF-586D4C4C956A}" type="presParOf" srcId="{E35BE167-0004-7E4B-9393-B78DDEE2B04F}" destId="{9C562BB4-8E1B-354A-B315-55F84800D90F}" srcOrd="0" destOrd="0" presId="urn:microsoft.com/office/officeart/2009/3/layout/HorizontalOrganizationChart"/>
    <dgm:cxn modelId="{EB5EDC51-80BE-2741-90C8-446F65C830FC}" type="presParOf" srcId="{9C562BB4-8E1B-354A-B315-55F84800D90F}" destId="{448C1448-65C7-434A-AD90-C2FC6B855566}" srcOrd="0" destOrd="0" presId="urn:microsoft.com/office/officeart/2009/3/layout/HorizontalOrganizationChart"/>
    <dgm:cxn modelId="{2938789D-F1C9-DD49-A384-0C7B30362CD0}" type="presParOf" srcId="{9C562BB4-8E1B-354A-B315-55F84800D90F}" destId="{A5BA7B7A-4426-2341-9BF0-C0551C3A2BD2}" srcOrd="1" destOrd="0" presId="urn:microsoft.com/office/officeart/2009/3/layout/HorizontalOrganizationChart"/>
    <dgm:cxn modelId="{55B6EABA-01AD-8940-BBD6-A509CB9E9FAF}" type="presParOf" srcId="{E35BE167-0004-7E4B-9393-B78DDEE2B04F}" destId="{397AC16A-26E9-AD4F-BB81-0C5EBE3EA2FA}" srcOrd="1" destOrd="0" presId="urn:microsoft.com/office/officeart/2009/3/layout/HorizontalOrganizationChart"/>
    <dgm:cxn modelId="{13BF36A4-45DC-7A43-BC4A-3E1D68AED334}" type="presParOf" srcId="{397AC16A-26E9-AD4F-BB81-0C5EBE3EA2FA}" destId="{ECC5DF19-A1A8-A345-BD35-CB34F3D5CFD2}" srcOrd="0" destOrd="0" presId="urn:microsoft.com/office/officeart/2009/3/layout/HorizontalOrganizationChart"/>
    <dgm:cxn modelId="{7AB54D66-C00B-8B4E-8F84-CA288EDDC867}" type="presParOf" srcId="{397AC16A-26E9-AD4F-BB81-0C5EBE3EA2FA}" destId="{376ED279-09B5-F948-9AD3-BCA2C757B438}" srcOrd="1" destOrd="0" presId="urn:microsoft.com/office/officeart/2009/3/layout/HorizontalOrganizationChart"/>
    <dgm:cxn modelId="{4AF229D3-901A-0149-A1FF-D3624E8B922D}" type="presParOf" srcId="{376ED279-09B5-F948-9AD3-BCA2C757B438}" destId="{63BD0DEB-3240-C948-9A8C-29D1E5746731}" srcOrd="0" destOrd="0" presId="urn:microsoft.com/office/officeart/2009/3/layout/HorizontalOrganizationChart"/>
    <dgm:cxn modelId="{F4A569F4-668C-9C46-AB07-6A5B3BA7C452}" type="presParOf" srcId="{63BD0DEB-3240-C948-9A8C-29D1E5746731}" destId="{DF734A48-75FB-8041-93CF-160E02140576}" srcOrd="0" destOrd="0" presId="urn:microsoft.com/office/officeart/2009/3/layout/HorizontalOrganizationChart"/>
    <dgm:cxn modelId="{D8959904-2087-044A-9A1F-A533F6A6651A}" type="presParOf" srcId="{63BD0DEB-3240-C948-9A8C-29D1E5746731}" destId="{34944011-6CEA-0741-B728-05BDDBAF88C1}" srcOrd="1" destOrd="0" presId="urn:microsoft.com/office/officeart/2009/3/layout/HorizontalOrganizationChart"/>
    <dgm:cxn modelId="{B78F10D2-BB51-A649-8A56-B6A28974E648}" type="presParOf" srcId="{376ED279-09B5-F948-9AD3-BCA2C757B438}" destId="{3DC4D751-40D8-2F4D-BFBD-FD276BD46B1E}" srcOrd="1" destOrd="0" presId="urn:microsoft.com/office/officeart/2009/3/layout/HorizontalOrganizationChart"/>
    <dgm:cxn modelId="{86C04A5C-8B6B-384C-B1F8-40F78DA7ECF9}" type="presParOf" srcId="{3DC4D751-40D8-2F4D-BFBD-FD276BD46B1E}" destId="{45C2F35C-E353-4C92-B448-AD1D65BCC145}" srcOrd="0" destOrd="0" presId="urn:microsoft.com/office/officeart/2009/3/layout/HorizontalOrganizationChart"/>
    <dgm:cxn modelId="{990ABEFE-413F-3442-830A-1A1E5F381469}" type="presParOf" srcId="{3DC4D751-40D8-2F4D-BFBD-FD276BD46B1E}" destId="{63A7C680-D5E6-42E2-AD1E-660270C2BAF4}" srcOrd="1" destOrd="0" presId="urn:microsoft.com/office/officeart/2009/3/layout/HorizontalOrganizationChart"/>
    <dgm:cxn modelId="{2AC02C4F-3CB0-8146-9951-ADD7432FD5DB}" type="presParOf" srcId="{63A7C680-D5E6-42E2-AD1E-660270C2BAF4}" destId="{CA990DA5-2B28-46C1-BD47-7A10BA923AB4}" srcOrd="0" destOrd="0" presId="urn:microsoft.com/office/officeart/2009/3/layout/HorizontalOrganizationChart"/>
    <dgm:cxn modelId="{13F1DF23-A0EB-6A46-98AE-7759074A05DB}" type="presParOf" srcId="{CA990DA5-2B28-46C1-BD47-7A10BA923AB4}" destId="{8BE5051B-2C84-4FC2-8024-B30C8ED7C007}" srcOrd="0" destOrd="0" presId="urn:microsoft.com/office/officeart/2009/3/layout/HorizontalOrganizationChart"/>
    <dgm:cxn modelId="{604AB9D2-91BD-7543-BF32-BFA1B8D04038}" type="presParOf" srcId="{CA990DA5-2B28-46C1-BD47-7A10BA923AB4}" destId="{0C222445-C346-409D-B1A4-9BC549D22A6D}" srcOrd="1" destOrd="0" presId="urn:microsoft.com/office/officeart/2009/3/layout/HorizontalOrganizationChart"/>
    <dgm:cxn modelId="{BE1D1A14-9594-8D40-8F90-B9C639D08EFE}" type="presParOf" srcId="{63A7C680-D5E6-42E2-AD1E-660270C2BAF4}" destId="{E1439E31-FCD1-4F41-8504-1F24C61ED164}" srcOrd="1" destOrd="0" presId="urn:microsoft.com/office/officeart/2009/3/layout/HorizontalOrganizationChart"/>
    <dgm:cxn modelId="{93B5515E-45B3-7940-B3C6-501F5C2E6624}" type="presParOf" srcId="{63A7C680-D5E6-42E2-AD1E-660270C2BAF4}" destId="{49324D8B-6361-4348-B3B5-66E1647F002F}" srcOrd="2" destOrd="0" presId="urn:microsoft.com/office/officeart/2009/3/layout/HorizontalOrganizationChart"/>
    <dgm:cxn modelId="{B7D21FE7-980D-C343-92C0-D4DA2B7C7F8E}" type="presParOf" srcId="{376ED279-09B5-F948-9AD3-BCA2C757B438}" destId="{4EF17D5C-F7AD-8640-8DE5-DC5373B6ADCB}" srcOrd="2" destOrd="0" presId="urn:microsoft.com/office/officeart/2009/3/layout/HorizontalOrganizationChart"/>
    <dgm:cxn modelId="{E154763F-2751-F842-913C-795952E3B1E7}" type="presParOf" srcId="{397AC16A-26E9-AD4F-BB81-0C5EBE3EA2FA}" destId="{1EE5A0AB-8ADA-BA48-B4D2-9472E5DE9249}" srcOrd="2" destOrd="0" presId="urn:microsoft.com/office/officeart/2009/3/layout/HorizontalOrganizationChart"/>
    <dgm:cxn modelId="{63873101-57E5-1346-B630-1442CF346071}" type="presParOf" srcId="{397AC16A-26E9-AD4F-BB81-0C5EBE3EA2FA}" destId="{7757A39E-D6D1-8148-8729-64730731FE68}" srcOrd="3" destOrd="0" presId="urn:microsoft.com/office/officeart/2009/3/layout/HorizontalOrganizationChart"/>
    <dgm:cxn modelId="{D7E77EA5-9EFB-914D-B711-B6DF929C42C0}" type="presParOf" srcId="{7757A39E-D6D1-8148-8729-64730731FE68}" destId="{6F0CF009-8CB7-604F-9F87-4377702C16D8}" srcOrd="0" destOrd="0" presId="urn:microsoft.com/office/officeart/2009/3/layout/HorizontalOrganizationChart"/>
    <dgm:cxn modelId="{C51336B1-396D-794B-AA0F-43442D848C18}" type="presParOf" srcId="{6F0CF009-8CB7-604F-9F87-4377702C16D8}" destId="{DD14C869-1DE5-4249-9936-57A7D3BF32F3}" srcOrd="0" destOrd="0" presId="urn:microsoft.com/office/officeart/2009/3/layout/HorizontalOrganizationChart"/>
    <dgm:cxn modelId="{940BA8B9-3DFC-D841-AE32-08DBF5A872B6}" type="presParOf" srcId="{6F0CF009-8CB7-604F-9F87-4377702C16D8}" destId="{0E94CAEF-664A-A949-B2B2-CA2D2265E51C}" srcOrd="1" destOrd="0" presId="urn:microsoft.com/office/officeart/2009/3/layout/HorizontalOrganizationChart"/>
    <dgm:cxn modelId="{AC71AD0A-3715-A140-853B-EE78C70CA1DE}" type="presParOf" srcId="{7757A39E-D6D1-8148-8729-64730731FE68}" destId="{579F9211-C61A-174B-9D06-B9BEEA9C2AFB}" srcOrd="1" destOrd="0" presId="urn:microsoft.com/office/officeart/2009/3/layout/HorizontalOrganizationChart"/>
    <dgm:cxn modelId="{E3F50A65-447A-484E-8BC2-9C866F36FA81}" type="presParOf" srcId="{579F9211-C61A-174B-9D06-B9BEEA9C2AFB}" destId="{D0F92077-D92C-474A-8893-6DAC0C8E180A}" srcOrd="0" destOrd="0" presId="urn:microsoft.com/office/officeart/2009/3/layout/HorizontalOrganizationChart"/>
    <dgm:cxn modelId="{9ACC277D-944D-0F4D-BB5E-A8333DE7C574}" type="presParOf" srcId="{579F9211-C61A-174B-9D06-B9BEEA9C2AFB}" destId="{830428A2-1B71-40C3-9345-9960B1A50244}" srcOrd="1" destOrd="0" presId="urn:microsoft.com/office/officeart/2009/3/layout/HorizontalOrganizationChart"/>
    <dgm:cxn modelId="{1BCD8164-D49A-5D42-942B-B86AF12C93AA}" type="presParOf" srcId="{830428A2-1B71-40C3-9345-9960B1A50244}" destId="{74FF724F-B8D5-4070-B257-FA8033894B59}" srcOrd="0" destOrd="0" presId="urn:microsoft.com/office/officeart/2009/3/layout/HorizontalOrganizationChart"/>
    <dgm:cxn modelId="{A3F262A5-7587-8442-A469-903D4BAD0E74}" type="presParOf" srcId="{74FF724F-B8D5-4070-B257-FA8033894B59}" destId="{2A17CE48-D6D8-4033-9D9F-07ECF2A4AC06}" srcOrd="0" destOrd="0" presId="urn:microsoft.com/office/officeart/2009/3/layout/HorizontalOrganizationChart"/>
    <dgm:cxn modelId="{8C25BA55-A760-5547-B4C0-0BA0B669CD27}" type="presParOf" srcId="{74FF724F-B8D5-4070-B257-FA8033894B59}" destId="{9A9C0B4F-2800-437B-9426-1C08B6288C7B}" srcOrd="1" destOrd="0" presId="urn:microsoft.com/office/officeart/2009/3/layout/HorizontalOrganizationChart"/>
    <dgm:cxn modelId="{4661EE53-A438-8146-8063-B1BA33624FCB}" type="presParOf" srcId="{830428A2-1B71-40C3-9345-9960B1A50244}" destId="{0EFD4509-D16C-453A-804C-439BDB833939}" srcOrd="1" destOrd="0" presId="urn:microsoft.com/office/officeart/2009/3/layout/HorizontalOrganizationChart"/>
    <dgm:cxn modelId="{0A9A800E-2598-1A47-85F4-971D13D1FC52}" type="presParOf" srcId="{830428A2-1B71-40C3-9345-9960B1A50244}" destId="{611BFA89-D019-4C74-9BF1-CDB12A673353}" srcOrd="2" destOrd="0" presId="urn:microsoft.com/office/officeart/2009/3/layout/HorizontalOrganizationChart"/>
    <dgm:cxn modelId="{399DC0AA-2332-404A-B633-565D916003A0}" type="presParOf" srcId="{7757A39E-D6D1-8148-8729-64730731FE68}" destId="{83AE145B-DF7D-5B49-91C6-816D2BDD56D2}" srcOrd="2" destOrd="0" presId="urn:microsoft.com/office/officeart/2009/3/layout/HorizontalOrganizationChart"/>
    <dgm:cxn modelId="{0F09E116-AE63-0844-8F83-E7C6D5E3B47A}" type="presParOf" srcId="{397AC16A-26E9-AD4F-BB81-0C5EBE3EA2FA}" destId="{FCAF1BE6-36A6-6647-826A-DC24B13BD1BA}" srcOrd="4" destOrd="0" presId="urn:microsoft.com/office/officeart/2009/3/layout/HorizontalOrganizationChart"/>
    <dgm:cxn modelId="{D60B13DD-5F83-9643-883E-E4620C55E6FC}" type="presParOf" srcId="{397AC16A-26E9-AD4F-BB81-0C5EBE3EA2FA}" destId="{12D2A6FC-DF47-474B-8AC0-4FBEAF1A9FF4}" srcOrd="5" destOrd="0" presId="urn:microsoft.com/office/officeart/2009/3/layout/HorizontalOrganizationChart"/>
    <dgm:cxn modelId="{5491A216-B0CF-D34F-8199-7EED589B2580}" type="presParOf" srcId="{12D2A6FC-DF47-474B-8AC0-4FBEAF1A9FF4}" destId="{3C230667-8153-754C-B8BB-3E9BCBE7C364}" srcOrd="0" destOrd="0" presId="urn:microsoft.com/office/officeart/2009/3/layout/HorizontalOrganizationChart"/>
    <dgm:cxn modelId="{1CFA3C54-6E39-654C-B1BD-F2D4E4E59B94}" type="presParOf" srcId="{3C230667-8153-754C-B8BB-3E9BCBE7C364}" destId="{BAEDB928-E5E1-7D45-9C5E-423FFEAC39CA}" srcOrd="0" destOrd="0" presId="urn:microsoft.com/office/officeart/2009/3/layout/HorizontalOrganizationChart"/>
    <dgm:cxn modelId="{5E029045-7ADD-CB4B-BC38-AA799949E3F1}" type="presParOf" srcId="{3C230667-8153-754C-B8BB-3E9BCBE7C364}" destId="{8A9E0989-512B-C74B-9762-2BD78C95E792}" srcOrd="1" destOrd="0" presId="urn:microsoft.com/office/officeart/2009/3/layout/HorizontalOrganizationChart"/>
    <dgm:cxn modelId="{83ACA829-9F78-F345-AFD4-6F98A064EB70}" type="presParOf" srcId="{12D2A6FC-DF47-474B-8AC0-4FBEAF1A9FF4}" destId="{B7954BA4-3A38-6A44-8B61-E1402C66733D}" srcOrd="1" destOrd="0" presId="urn:microsoft.com/office/officeart/2009/3/layout/HorizontalOrganizationChart"/>
    <dgm:cxn modelId="{CFA27AF7-5220-4542-8D62-60D1041141B1}" type="presParOf" srcId="{B7954BA4-3A38-6A44-8B61-E1402C66733D}" destId="{DA37A2D3-FCE6-481A-89F2-CBC4DB1632B2}" srcOrd="0" destOrd="0" presId="urn:microsoft.com/office/officeart/2009/3/layout/HorizontalOrganizationChart"/>
    <dgm:cxn modelId="{63E3E996-FEA8-5B44-8ACB-4B75ADA472ED}" type="presParOf" srcId="{B7954BA4-3A38-6A44-8B61-E1402C66733D}" destId="{2C3FD1D9-AD27-4ABC-9932-E116A82B1425}" srcOrd="1" destOrd="0" presId="urn:microsoft.com/office/officeart/2009/3/layout/HorizontalOrganizationChart"/>
    <dgm:cxn modelId="{DB245A47-9EA7-2144-BD2C-F00562EF80CB}" type="presParOf" srcId="{2C3FD1D9-AD27-4ABC-9932-E116A82B1425}" destId="{08B364BF-C696-4EC9-B77E-712821D55889}" srcOrd="0" destOrd="0" presId="urn:microsoft.com/office/officeart/2009/3/layout/HorizontalOrganizationChart"/>
    <dgm:cxn modelId="{AD40700E-1E14-BE42-8DDA-5C9D6B26B621}" type="presParOf" srcId="{08B364BF-C696-4EC9-B77E-712821D55889}" destId="{706C43AB-85B0-4E95-9034-9A41BEFC60FF}" srcOrd="0" destOrd="0" presId="urn:microsoft.com/office/officeart/2009/3/layout/HorizontalOrganizationChart"/>
    <dgm:cxn modelId="{78D08249-38C5-7542-9757-E87013BAB38E}" type="presParOf" srcId="{08B364BF-C696-4EC9-B77E-712821D55889}" destId="{CA90DDA0-434E-4277-A7E5-9A22D577AB97}" srcOrd="1" destOrd="0" presId="urn:microsoft.com/office/officeart/2009/3/layout/HorizontalOrganizationChart"/>
    <dgm:cxn modelId="{19B68C9F-8630-DC4E-839B-14DB190240E1}" type="presParOf" srcId="{2C3FD1D9-AD27-4ABC-9932-E116A82B1425}" destId="{D7EFC9C2-DE3C-4D70-B9C7-F4F54387C81A}" srcOrd="1" destOrd="0" presId="urn:microsoft.com/office/officeart/2009/3/layout/HorizontalOrganizationChart"/>
    <dgm:cxn modelId="{D8A24D67-E03F-A443-9333-D4A2B21D179C}" type="presParOf" srcId="{2C3FD1D9-AD27-4ABC-9932-E116A82B1425}" destId="{54FC59A3-75F8-4F8A-929A-55E943ADE751}" srcOrd="2" destOrd="0" presId="urn:microsoft.com/office/officeart/2009/3/layout/HorizontalOrganizationChart"/>
    <dgm:cxn modelId="{ED4491C8-5583-7F49-A678-051A57DB90FA}" type="presParOf" srcId="{12D2A6FC-DF47-474B-8AC0-4FBEAF1A9FF4}" destId="{FD465AE5-599E-C54E-8AD0-17C381853BE1}" srcOrd="2" destOrd="0" presId="urn:microsoft.com/office/officeart/2009/3/layout/HorizontalOrganizationChart"/>
    <dgm:cxn modelId="{B8322565-16B4-DB4E-919B-35FE7144A2B1}" type="presParOf" srcId="{E35BE167-0004-7E4B-9393-B78DDEE2B04F}" destId="{635FFE2A-8A71-5442-9522-C3EDACD354CD}" srcOrd="2" destOrd="0" presId="urn:microsoft.com/office/officeart/2009/3/layout/HorizontalOrganizationChart"/>
    <dgm:cxn modelId="{0AEF0169-85F3-A742-8649-6C7FA720D0CC}" type="presParOf" srcId="{72B91271-B87D-8945-AEC0-6A7CF5A31620}" destId="{8FBF2CE0-F61D-BD43-B895-C0CFED786CB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7A2D3-FCE6-481A-89F2-CBC4DB1632B2}">
      <dsp:nvSpPr>
        <dsp:cNvPr id="0" name=""/>
        <dsp:cNvSpPr/>
      </dsp:nvSpPr>
      <dsp:spPr>
        <a:xfrm>
          <a:off x="5586807" y="3973822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F1BE6-36A6-6647-826A-DC24B13BD1BA}">
      <dsp:nvSpPr>
        <dsp:cNvPr id="0" name=""/>
        <dsp:cNvSpPr/>
      </dsp:nvSpPr>
      <dsp:spPr>
        <a:xfrm>
          <a:off x="4244452" y="3538531"/>
          <a:ext cx="223725" cy="481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862" y="0"/>
              </a:lnTo>
              <a:lnTo>
                <a:pt x="111862" y="481010"/>
              </a:lnTo>
              <a:lnTo>
                <a:pt x="223725" y="48101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92077-D92C-474A-8893-6DAC0C8E180A}">
      <dsp:nvSpPr>
        <dsp:cNvPr id="0" name=""/>
        <dsp:cNvSpPr/>
      </dsp:nvSpPr>
      <dsp:spPr>
        <a:xfrm>
          <a:off x="5586807" y="3492811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5A0AB-8ADA-BA48-B4D2-9472E5DE9249}">
      <dsp:nvSpPr>
        <dsp:cNvPr id="0" name=""/>
        <dsp:cNvSpPr/>
      </dsp:nvSpPr>
      <dsp:spPr>
        <a:xfrm>
          <a:off x="4244452" y="3492811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2F35C-E353-4C92-B448-AD1D65BCC145}">
      <dsp:nvSpPr>
        <dsp:cNvPr id="0" name=""/>
        <dsp:cNvSpPr/>
      </dsp:nvSpPr>
      <dsp:spPr>
        <a:xfrm>
          <a:off x="5586807" y="3011801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C5DF19-A1A8-A345-BD35-CB34F3D5CFD2}">
      <dsp:nvSpPr>
        <dsp:cNvPr id="0" name=""/>
        <dsp:cNvSpPr/>
      </dsp:nvSpPr>
      <dsp:spPr>
        <a:xfrm>
          <a:off x="4244452" y="3057521"/>
          <a:ext cx="223725" cy="481010"/>
        </a:xfrm>
        <a:custGeom>
          <a:avLst/>
          <a:gdLst/>
          <a:ahLst/>
          <a:cxnLst/>
          <a:rect l="0" t="0" r="0" b="0"/>
          <a:pathLst>
            <a:path>
              <a:moveTo>
                <a:pt x="0" y="481010"/>
              </a:moveTo>
              <a:lnTo>
                <a:pt x="111862" y="481010"/>
              </a:lnTo>
              <a:lnTo>
                <a:pt x="111862" y="0"/>
              </a:lnTo>
              <a:lnTo>
                <a:pt x="223725" y="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8E4CD-A3C1-4049-BFC9-6D3124BE0C32}">
      <dsp:nvSpPr>
        <dsp:cNvPr id="0" name=""/>
        <dsp:cNvSpPr/>
      </dsp:nvSpPr>
      <dsp:spPr>
        <a:xfrm>
          <a:off x="2188836" y="2095500"/>
          <a:ext cx="223725" cy="1443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862" y="0"/>
              </a:lnTo>
              <a:lnTo>
                <a:pt x="111862" y="1443031"/>
              </a:lnTo>
              <a:lnTo>
                <a:pt x="223725" y="144303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9004D2-2772-4FEE-8621-AFF5D1260B63}">
      <dsp:nvSpPr>
        <dsp:cNvPr id="0" name=""/>
        <dsp:cNvSpPr/>
      </dsp:nvSpPr>
      <dsp:spPr>
        <a:xfrm>
          <a:off x="5586807" y="2530790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1BB7C6-0CDF-BB4A-99E2-AAEAAB9F55EC}">
      <dsp:nvSpPr>
        <dsp:cNvPr id="0" name=""/>
        <dsp:cNvSpPr/>
      </dsp:nvSpPr>
      <dsp:spPr>
        <a:xfrm>
          <a:off x="4244452" y="2095500"/>
          <a:ext cx="223725" cy="481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862" y="0"/>
              </a:lnTo>
              <a:lnTo>
                <a:pt x="111862" y="481010"/>
              </a:lnTo>
              <a:lnTo>
                <a:pt x="223725" y="48101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21D08-AB2C-4A91-BE3D-38736210040C}">
      <dsp:nvSpPr>
        <dsp:cNvPr id="0" name=""/>
        <dsp:cNvSpPr/>
      </dsp:nvSpPr>
      <dsp:spPr>
        <a:xfrm>
          <a:off x="5586807" y="2049780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2E2B56-3A41-4546-99DC-08BE67B39552}">
      <dsp:nvSpPr>
        <dsp:cNvPr id="0" name=""/>
        <dsp:cNvSpPr/>
      </dsp:nvSpPr>
      <dsp:spPr>
        <a:xfrm>
          <a:off x="4244452" y="2049780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E8583-6129-4415-BE4E-B1633529C3FC}">
      <dsp:nvSpPr>
        <dsp:cNvPr id="0" name=""/>
        <dsp:cNvSpPr/>
      </dsp:nvSpPr>
      <dsp:spPr>
        <a:xfrm>
          <a:off x="5586807" y="1568769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14044-0667-7443-B630-B3C2D94FA1A2}">
      <dsp:nvSpPr>
        <dsp:cNvPr id="0" name=""/>
        <dsp:cNvSpPr/>
      </dsp:nvSpPr>
      <dsp:spPr>
        <a:xfrm>
          <a:off x="4244452" y="1614489"/>
          <a:ext cx="223725" cy="481010"/>
        </a:xfrm>
        <a:custGeom>
          <a:avLst/>
          <a:gdLst/>
          <a:ahLst/>
          <a:cxnLst/>
          <a:rect l="0" t="0" r="0" b="0"/>
          <a:pathLst>
            <a:path>
              <a:moveTo>
                <a:pt x="0" y="481010"/>
              </a:moveTo>
              <a:lnTo>
                <a:pt x="111862" y="481010"/>
              </a:lnTo>
              <a:lnTo>
                <a:pt x="111862" y="0"/>
              </a:lnTo>
              <a:lnTo>
                <a:pt x="223725" y="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2CB07-81F8-B24C-AFE2-C3C71881886B}">
      <dsp:nvSpPr>
        <dsp:cNvPr id="0" name=""/>
        <dsp:cNvSpPr/>
      </dsp:nvSpPr>
      <dsp:spPr>
        <a:xfrm>
          <a:off x="2188836" y="2049780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71749B-08DE-4436-B72E-04AFA38E95AF}">
      <dsp:nvSpPr>
        <dsp:cNvPr id="0" name=""/>
        <dsp:cNvSpPr/>
      </dsp:nvSpPr>
      <dsp:spPr>
        <a:xfrm>
          <a:off x="5586807" y="1087758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9D0471-A9AE-DA42-ABD0-5BB33A125880}">
      <dsp:nvSpPr>
        <dsp:cNvPr id="0" name=""/>
        <dsp:cNvSpPr/>
      </dsp:nvSpPr>
      <dsp:spPr>
        <a:xfrm>
          <a:off x="4244452" y="652468"/>
          <a:ext cx="223725" cy="481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862" y="0"/>
              </a:lnTo>
              <a:lnTo>
                <a:pt x="111862" y="481010"/>
              </a:lnTo>
              <a:lnTo>
                <a:pt x="223725" y="48101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0FF17-EF14-4E9F-A3D0-2225DEA90F58}">
      <dsp:nvSpPr>
        <dsp:cNvPr id="0" name=""/>
        <dsp:cNvSpPr/>
      </dsp:nvSpPr>
      <dsp:spPr>
        <a:xfrm>
          <a:off x="5586807" y="606748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CF15A-BD55-5541-963D-7E0E9A43E8AE}">
      <dsp:nvSpPr>
        <dsp:cNvPr id="0" name=""/>
        <dsp:cNvSpPr/>
      </dsp:nvSpPr>
      <dsp:spPr>
        <a:xfrm>
          <a:off x="4244452" y="606748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71A98-B53D-4C7A-A1BB-C3121E1D7C20}">
      <dsp:nvSpPr>
        <dsp:cNvPr id="0" name=""/>
        <dsp:cNvSpPr/>
      </dsp:nvSpPr>
      <dsp:spPr>
        <a:xfrm>
          <a:off x="5586807" y="125737"/>
          <a:ext cx="22372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372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11D8F-D533-8349-96A6-EF814BACF335}">
      <dsp:nvSpPr>
        <dsp:cNvPr id="0" name=""/>
        <dsp:cNvSpPr/>
      </dsp:nvSpPr>
      <dsp:spPr>
        <a:xfrm>
          <a:off x="4244452" y="171457"/>
          <a:ext cx="223725" cy="481010"/>
        </a:xfrm>
        <a:custGeom>
          <a:avLst/>
          <a:gdLst/>
          <a:ahLst/>
          <a:cxnLst/>
          <a:rect l="0" t="0" r="0" b="0"/>
          <a:pathLst>
            <a:path>
              <a:moveTo>
                <a:pt x="0" y="481010"/>
              </a:moveTo>
              <a:lnTo>
                <a:pt x="111862" y="481010"/>
              </a:lnTo>
              <a:lnTo>
                <a:pt x="111862" y="0"/>
              </a:lnTo>
              <a:lnTo>
                <a:pt x="223725" y="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44AC0E-4229-A14A-BCC6-CE537458960F}">
      <dsp:nvSpPr>
        <dsp:cNvPr id="0" name=""/>
        <dsp:cNvSpPr/>
      </dsp:nvSpPr>
      <dsp:spPr>
        <a:xfrm>
          <a:off x="2188836" y="652468"/>
          <a:ext cx="223725" cy="1443031"/>
        </a:xfrm>
        <a:custGeom>
          <a:avLst/>
          <a:gdLst/>
          <a:ahLst/>
          <a:cxnLst/>
          <a:rect l="0" t="0" r="0" b="0"/>
          <a:pathLst>
            <a:path>
              <a:moveTo>
                <a:pt x="0" y="1443031"/>
              </a:moveTo>
              <a:lnTo>
                <a:pt x="111862" y="1443031"/>
              </a:lnTo>
              <a:lnTo>
                <a:pt x="111862" y="0"/>
              </a:lnTo>
              <a:lnTo>
                <a:pt x="223725" y="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3E44F5-6DD7-7B42-8123-3EF5392A62D0}">
      <dsp:nvSpPr>
        <dsp:cNvPr id="0" name=""/>
        <dsp:cNvSpPr/>
      </dsp:nvSpPr>
      <dsp:spPr>
        <a:xfrm>
          <a:off x="635508" y="1571251"/>
          <a:ext cx="1553328" cy="10484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Your key takeaway</a:t>
          </a:r>
        </a:p>
      </dsp:txBody>
      <dsp:txXfrm>
        <a:off x="635508" y="1571251"/>
        <a:ext cx="1553328" cy="1048496"/>
      </dsp:txXfrm>
    </dsp:sp>
    <dsp:sp modelId="{EE9A94AC-4F68-0540-A1C4-1EB763F88B54}">
      <dsp:nvSpPr>
        <dsp:cNvPr id="0" name=""/>
        <dsp:cNvSpPr/>
      </dsp:nvSpPr>
      <dsp:spPr>
        <a:xfrm>
          <a:off x="2412562" y="257928"/>
          <a:ext cx="1831889" cy="78907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Supporting Rationale #1</a:t>
          </a:r>
        </a:p>
      </dsp:txBody>
      <dsp:txXfrm>
        <a:off x="2412562" y="257928"/>
        <a:ext cx="1831889" cy="789078"/>
      </dsp:txXfrm>
    </dsp:sp>
    <dsp:sp modelId="{0F36AA15-9F32-024A-868B-125EDA1E35FF}">
      <dsp:nvSpPr>
        <dsp:cNvPr id="0" name=""/>
        <dsp:cNvSpPr/>
      </dsp:nvSpPr>
      <dsp:spPr>
        <a:xfrm>
          <a:off x="4468178" y="866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866"/>
        <a:ext cx="1118629" cy="341181"/>
      </dsp:txXfrm>
    </dsp:sp>
    <dsp:sp modelId="{635F0D13-4A45-4FAD-B216-7E50539D00A7}">
      <dsp:nvSpPr>
        <dsp:cNvPr id="0" name=""/>
        <dsp:cNvSpPr/>
      </dsp:nvSpPr>
      <dsp:spPr>
        <a:xfrm>
          <a:off x="5810533" y="866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866"/>
        <a:ext cx="2088358" cy="341181"/>
      </dsp:txXfrm>
    </dsp:sp>
    <dsp:sp modelId="{015254AE-0B49-0D47-83A2-06D895774C23}">
      <dsp:nvSpPr>
        <dsp:cNvPr id="0" name=""/>
        <dsp:cNvSpPr/>
      </dsp:nvSpPr>
      <dsp:spPr>
        <a:xfrm>
          <a:off x="4468178" y="481877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481877"/>
        <a:ext cx="1118629" cy="341181"/>
      </dsp:txXfrm>
    </dsp:sp>
    <dsp:sp modelId="{30C49B0E-51F3-4FD9-89FE-328C485AD34B}">
      <dsp:nvSpPr>
        <dsp:cNvPr id="0" name=""/>
        <dsp:cNvSpPr/>
      </dsp:nvSpPr>
      <dsp:spPr>
        <a:xfrm>
          <a:off x="5810533" y="481877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481877"/>
        <a:ext cx="2088358" cy="341181"/>
      </dsp:txXfrm>
    </dsp:sp>
    <dsp:sp modelId="{A0DC8731-4282-434E-9B10-EBAC5DE3DF36}">
      <dsp:nvSpPr>
        <dsp:cNvPr id="0" name=""/>
        <dsp:cNvSpPr/>
      </dsp:nvSpPr>
      <dsp:spPr>
        <a:xfrm>
          <a:off x="4468178" y="962887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962887"/>
        <a:ext cx="1118629" cy="341181"/>
      </dsp:txXfrm>
    </dsp:sp>
    <dsp:sp modelId="{F86EB31F-08F9-4451-ACF2-A229CC712D3B}">
      <dsp:nvSpPr>
        <dsp:cNvPr id="0" name=""/>
        <dsp:cNvSpPr/>
      </dsp:nvSpPr>
      <dsp:spPr>
        <a:xfrm>
          <a:off x="5810533" y="962887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962887"/>
        <a:ext cx="2088358" cy="341181"/>
      </dsp:txXfrm>
    </dsp:sp>
    <dsp:sp modelId="{EC252678-811D-EB44-B404-A12CE640B98E}">
      <dsp:nvSpPr>
        <dsp:cNvPr id="0" name=""/>
        <dsp:cNvSpPr/>
      </dsp:nvSpPr>
      <dsp:spPr>
        <a:xfrm>
          <a:off x="2412562" y="1700960"/>
          <a:ext cx="1831889" cy="78907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Supporting Rationale #2</a:t>
          </a:r>
        </a:p>
      </dsp:txBody>
      <dsp:txXfrm>
        <a:off x="2412562" y="1700960"/>
        <a:ext cx="1831889" cy="789078"/>
      </dsp:txXfrm>
    </dsp:sp>
    <dsp:sp modelId="{DE1E0DBB-9D2F-084E-9490-71F5959D79C5}">
      <dsp:nvSpPr>
        <dsp:cNvPr id="0" name=""/>
        <dsp:cNvSpPr/>
      </dsp:nvSpPr>
      <dsp:spPr>
        <a:xfrm>
          <a:off x="4468178" y="1443898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1443898"/>
        <a:ext cx="1118629" cy="341181"/>
      </dsp:txXfrm>
    </dsp:sp>
    <dsp:sp modelId="{4651D761-65B3-4ED8-9396-5CE7134CB3FB}">
      <dsp:nvSpPr>
        <dsp:cNvPr id="0" name=""/>
        <dsp:cNvSpPr/>
      </dsp:nvSpPr>
      <dsp:spPr>
        <a:xfrm>
          <a:off x="5810533" y="1443898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1443898"/>
        <a:ext cx="2088358" cy="341181"/>
      </dsp:txXfrm>
    </dsp:sp>
    <dsp:sp modelId="{B5152555-F1F3-4244-98D5-6630E190DE6D}">
      <dsp:nvSpPr>
        <dsp:cNvPr id="0" name=""/>
        <dsp:cNvSpPr/>
      </dsp:nvSpPr>
      <dsp:spPr>
        <a:xfrm>
          <a:off x="4468178" y="1924909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1924909"/>
        <a:ext cx="1118629" cy="341181"/>
      </dsp:txXfrm>
    </dsp:sp>
    <dsp:sp modelId="{CCF78C3B-1029-4B8B-AB14-160FE8DBB73B}">
      <dsp:nvSpPr>
        <dsp:cNvPr id="0" name=""/>
        <dsp:cNvSpPr/>
      </dsp:nvSpPr>
      <dsp:spPr>
        <a:xfrm>
          <a:off x="5810533" y="1924909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1924909"/>
        <a:ext cx="2088358" cy="341181"/>
      </dsp:txXfrm>
    </dsp:sp>
    <dsp:sp modelId="{7DB47202-F3E6-8840-B045-CFE2F9963D42}">
      <dsp:nvSpPr>
        <dsp:cNvPr id="0" name=""/>
        <dsp:cNvSpPr/>
      </dsp:nvSpPr>
      <dsp:spPr>
        <a:xfrm>
          <a:off x="4468178" y="2405919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2405919"/>
        <a:ext cx="1118629" cy="341181"/>
      </dsp:txXfrm>
    </dsp:sp>
    <dsp:sp modelId="{E4892F17-9053-4DDA-B7E7-681453959FF5}">
      <dsp:nvSpPr>
        <dsp:cNvPr id="0" name=""/>
        <dsp:cNvSpPr/>
      </dsp:nvSpPr>
      <dsp:spPr>
        <a:xfrm>
          <a:off x="5810533" y="2405919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2405919"/>
        <a:ext cx="2088358" cy="341181"/>
      </dsp:txXfrm>
    </dsp:sp>
    <dsp:sp modelId="{448C1448-65C7-434A-AD90-C2FC6B855566}">
      <dsp:nvSpPr>
        <dsp:cNvPr id="0" name=""/>
        <dsp:cNvSpPr/>
      </dsp:nvSpPr>
      <dsp:spPr>
        <a:xfrm>
          <a:off x="2412562" y="3143992"/>
          <a:ext cx="1831889" cy="78907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Supporting Rationale #3</a:t>
          </a:r>
        </a:p>
      </dsp:txBody>
      <dsp:txXfrm>
        <a:off x="2412562" y="3143992"/>
        <a:ext cx="1831889" cy="789078"/>
      </dsp:txXfrm>
    </dsp:sp>
    <dsp:sp modelId="{DF734A48-75FB-8041-93CF-160E02140576}">
      <dsp:nvSpPr>
        <dsp:cNvPr id="0" name=""/>
        <dsp:cNvSpPr/>
      </dsp:nvSpPr>
      <dsp:spPr>
        <a:xfrm>
          <a:off x="4468178" y="2886930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2886930"/>
        <a:ext cx="1118629" cy="341181"/>
      </dsp:txXfrm>
    </dsp:sp>
    <dsp:sp modelId="{8BE5051B-2C84-4FC2-8024-B30C8ED7C007}">
      <dsp:nvSpPr>
        <dsp:cNvPr id="0" name=""/>
        <dsp:cNvSpPr/>
      </dsp:nvSpPr>
      <dsp:spPr>
        <a:xfrm>
          <a:off x="5810533" y="2886930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2886930"/>
        <a:ext cx="2088358" cy="341181"/>
      </dsp:txXfrm>
    </dsp:sp>
    <dsp:sp modelId="{DD14C869-1DE5-4249-9936-57A7D3BF32F3}">
      <dsp:nvSpPr>
        <dsp:cNvPr id="0" name=""/>
        <dsp:cNvSpPr/>
      </dsp:nvSpPr>
      <dsp:spPr>
        <a:xfrm>
          <a:off x="4468178" y="3367940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3367940"/>
        <a:ext cx="1118629" cy="341181"/>
      </dsp:txXfrm>
    </dsp:sp>
    <dsp:sp modelId="{2A17CE48-D6D8-4033-9D9F-07ECF2A4AC06}">
      <dsp:nvSpPr>
        <dsp:cNvPr id="0" name=""/>
        <dsp:cNvSpPr/>
      </dsp:nvSpPr>
      <dsp:spPr>
        <a:xfrm>
          <a:off x="5810533" y="3367940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3367940"/>
        <a:ext cx="2088358" cy="341181"/>
      </dsp:txXfrm>
    </dsp:sp>
    <dsp:sp modelId="{BAEDB928-E5E1-7D45-9C5E-423FFEAC39CA}">
      <dsp:nvSpPr>
        <dsp:cNvPr id="0" name=""/>
        <dsp:cNvSpPr/>
      </dsp:nvSpPr>
      <dsp:spPr>
        <a:xfrm>
          <a:off x="4468178" y="3848951"/>
          <a:ext cx="1118629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Tagline</a:t>
          </a:r>
        </a:p>
      </dsp:txBody>
      <dsp:txXfrm>
        <a:off x="4468178" y="3848951"/>
        <a:ext cx="1118629" cy="341181"/>
      </dsp:txXfrm>
    </dsp:sp>
    <dsp:sp modelId="{706C43AB-85B0-4E95-9034-9A41BEFC60FF}">
      <dsp:nvSpPr>
        <dsp:cNvPr id="0" name=""/>
        <dsp:cNvSpPr/>
      </dsp:nvSpPr>
      <dsp:spPr>
        <a:xfrm>
          <a:off x="5810533" y="3848951"/>
          <a:ext cx="2088358" cy="34118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  <a:cs typeface="Calibri"/>
            </a:rPr>
            <a:t>Data</a:t>
          </a:r>
        </a:p>
      </dsp:txBody>
      <dsp:txXfrm>
        <a:off x="5810533" y="3848951"/>
        <a:ext cx="2088358" cy="341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46EE6-C317-410A-807A-BEB2EA825033}" type="datetimeFigureOut">
              <a:rPr lang="en-US" smtClean="0"/>
              <a:pPr/>
              <a:t>8/31/23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988FC-FDBC-40D5-8032-949D6CAB07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365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988FC-FDBC-40D5-8032-949D6CAB079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63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ight Triangle 23">
            <a:extLst>
              <a:ext uri="{FF2B5EF4-FFF2-40B4-BE49-F238E27FC236}">
                <a16:creationId xmlns:a16="http://schemas.microsoft.com/office/drawing/2014/main" id="{094B13DF-D460-485E-A70D-FC56CA89B541}"/>
              </a:ext>
            </a:extLst>
          </p:cNvPr>
          <p:cNvSpPr/>
          <p:nvPr/>
        </p:nvSpPr>
        <p:spPr>
          <a:xfrm>
            <a:off x="160487" y="3461487"/>
            <a:ext cx="5496345" cy="3329607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28F1F1-0515-44FA-911E-D2129A7998E8}"/>
              </a:ext>
            </a:extLst>
          </p:cNvPr>
          <p:cNvSpPr/>
          <p:nvPr/>
        </p:nvSpPr>
        <p:spPr>
          <a:xfrm>
            <a:off x="0" y="6187109"/>
            <a:ext cx="9049578" cy="6708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3D19FBF9-994D-440F-8CC1-82544176904E}"/>
              </a:ext>
            </a:extLst>
          </p:cNvPr>
          <p:cNvSpPr/>
          <p:nvPr/>
        </p:nvSpPr>
        <p:spPr>
          <a:xfrm>
            <a:off x="-4976" y="3533360"/>
            <a:ext cx="5496345" cy="3329607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07703" y="1338908"/>
            <a:ext cx="6962361" cy="1357450"/>
          </a:xfrm>
        </p:spPr>
        <p:txBody>
          <a:bodyPr anchor="b">
            <a:normAutofit/>
          </a:bodyPr>
          <a:lstStyle>
            <a:lvl1pPr algn="l">
              <a:defRPr sz="3600" cap="all"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07703" y="2765931"/>
            <a:ext cx="6962361" cy="1710279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0CFC5B-3173-4046-8C6C-A30C4F1DD1E1}"/>
              </a:ext>
            </a:extLst>
          </p:cNvPr>
          <p:cNvSpPr txBox="1"/>
          <p:nvPr/>
        </p:nvSpPr>
        <p:spPr>
          <a:xfrm>
            <a:off x="94422" y="6190155"/>
            <a:ext cx="4562061" cy="332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>
                <a:latin typeface="proxima-nova"/>
                <a:cs typeface="Arial" panose="020B0604020202020204" pitchFamily="34" charset="0"/>
              </a:defRPr>
            </a:lvl1pPr>
            <a:lvl2pPr indent="0" algn="ctr" defTabSz="9144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lang="en-US" sz="2000" dirty="0" smtClean="0">
                <a:latin typeface="proxima-nova"/>
                <a:cs typeface="Arial" panose="020B0604020202020204" pitchFamily="34" charset="0"/>
              </a:defRPr>
            </a:lvl2pPr>
            <a:lvl3pPr indent="0" algn="ctr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>
                <a:latin typeface="proxima-nova"/>
                <a:cs typeface="Arial" panose="020B0604020202020204" pitchFamily="34" charset="0"/>
              </a:defRPr>
            </a:lvl3pPr>
            <a:lvl4pPr indent="0" algn="ctr" defTabSz="9144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>
                <a:latin typeface="proxima-nova"/>
                <a:cs typeface="Arial" panose="020B0604020202020204" pitchFamily="34" charset="0"/>
              </a:defRPr>
            </a:lvl4pPr>
            <a:lvl5pPr indent="0" algn="ctr" defTabSz="9144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1600">
                <a:latin typeface="proxima-nova"/>
                <a:cs typeface="Arial" panose="020B0604020202020204" pitchFamily="34" charset="0"/>
              </a:defRPr>
            </a:lvl5pPr>
            <a:lvl6pPr indent="0" algn="ctr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lvl="0"/>
            <a:r>
              <a:rPr lang="en-US" sz="1600" b="1" dirty="0">
                <a:solidFill>
                  <a:schemeClr val="accent1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Milliard Book" panose="02010004040101010103" pitchFamily="50" charset="0"/>
              </a:rPr>
              <a:t>MANAGEMENT CONSULTED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542DDFC-2B25-4725-BF47-E9178075D2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8" t="23696" r="10489" b="23478"/>
          <a:stretch/>
        </p:blipFill>
        <p:spPr>
          <a:xfrm>
            <a:off x="94422" y="5006611"/>
            <a:ext cx="1719760" cy="117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1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463004" y="1474238"/>
            <a:ext cx="2492152" cy="47461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1D5ED6-0890-4EA1-B29F-99A09FD4A443}"/>
              </a:ext>
            </a:extLst>
          </p:cNvPr>
          <p:cNvCxnSpPr>
            <a:cxnSpLocks/>
          </p:cNvCxnSpPr>
          <p:nvPr/>
        </p:nvCxnSpPr>
        <p:spPr>
          <a:xfrm>
            <a:off x="208721" y="1093306"/>
            <a:ext cx="8746436" cy="0"/>
          </a:xfrm>
          <a:prstGeom prst="line">
            <a:avLst/>
          </a:prstGeom>
          <a:ln w="57150">
            <a:solidFill>
              <a:srgbClr val="F99A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23F714A-23C5-4414-A2C6-86C60CF57E7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08720" y="1474238"/>
            <a:ext cx="6167197" cy="47461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054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8722" y="1923222"/>
            <a:ext cx="4308613" cy="4273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1D5ED6-0890-4EA1-B29F-99A09FD4A443}"/>
              </a:ext>
            </a:extLst>
          </p:cNvPr>
          <p:cNvCxnSpPr>
            <a:cxnSpLocks/>
          </p:cNvCxnSpPr>
          <p:nvPr/>
        </p:nvCxnSpPr>
        <p:spPr>
          <a:xfrm>
            <a:off x="208721" y="1093306"/>
            <a:ext cx="8746436" cy="0"/>
          </a:xfrm>
          <a:prstGeom prst="line">
            <a:avLst/>
          </a:prstGeom>
          <a:ln w="57150">
            <a:solidFill>
              <a:srgbClr val="F99A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3FBD083-4AB0-4777-B882-CFC29C78742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46544" y="1923222"/>
            <a:ext cx="4308613" cy="42736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493A72D6-DAD3-4487-9F75-C36E1C38AE8C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08721" y="1386988"/>
            <a:ext cx="4308612" cy="477079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B985749-20D5-491D-9D84-AA5C1F75D4E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46545" y="1386988"/>
            <a:ext cx="4308612" cy="477079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5926FEE-0C38-4124-B472-54960BCE1F17}"/>
              </a:ext>
            </a:extLst>
          </p:cNvPr>
          <p:cNvCxnSpPr/>
          <p:nvPr/>
        </p:nvCxnSpPr>
        <p:spPr>
          <a:xfrm>
            <a:off x="208721" y="1898372"/>
            <a:ext cx="4308612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E739FA-B477-4453-AA4A-16BC24868FBC}"/>
              </a:ext>
            </a:extLst>
          </p:cNvPr>
          <p:cNvCxnSpPr/>
          <p:nvPr/>
        </p:nvCxnSpPr>
        <p:spPr>
          <a:xfrm>
            <a:off x="4646544" y="1898372"/>
            <a:ext cx="4308612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301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Bo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216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669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34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Milliard Book" panose="02010004040101010103" pitchFamily="50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8722" y="1232451"/>
            <a:ext cx="8746435" cy="493666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1D5ED6-0890-4EA1-B29F-99A09FD4A443}"/>
              </a:ext>
            </a:extLst>
          </p:cNvPr>
          <p:cNvCxnSpPr>
            <a:cxnSpLocks/>
          </p:cNvCxnSpPr>
          <p:nvPr/>
        </p:nvCxnSpPr>
        <p:spPr>
          <a:xfrm>
            <a:off x="208721" y="1093306"/>
            <a:ext cx="8746436" cy="0"/>
          </a:xfrm>
          <a:prstGeom prst="line">
            <a:avLst/>
          </a:prstGeom>
          <a:ln w="57150">
            <a:solidFill>
              <a:srgbClr val="F99A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33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7D29D8-2515-4009-BE32-2A827D85F999}"/>
              </a:ext>
            </a:extLst>
          </p:cNvPr>
          <p:cNvCxnSpPr/>
          <p:nvPr/>
        </p:nvCxnSpPr>
        <p:spPr>
          <a:xfrm>
            <a:off x="685800" y="3524873"/>
            <a:ext cx="7807187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2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oll_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0381B1-AE59-460B-A2BF-FD4D1E6720E1}"/>
              </a:ext>
            </a:extLst>
          </p:cNvPr>
          <p:cNvSpPr/>
          <p:nvPr/>
        </p:nvSpPr>
        <p:spPr>
          <a:xfrm>
            <a:off x="0" y="0"/>
            <a:ext cx="9144000" cy="21816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768" y="753176"/>
            <a:ext cx="7886700" cy="1309193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48768" y="2440066"/>
            <a:ext cx="7886700" cy="322672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(#)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1D1EDA-AAB4-4572-A9CD-BD2394958FBD}"/>
              </a:ext>
            </a:extLst>
          </p:cNvPr>
          <p:cNvCxnSpPr>
            <a:cxnSpLocks/>
          </p:cNvCxnSpPr>
          <p:nvPr/>
        </p:nvCxnSpPr>
        <p:spPr>
          <a:xfrm flipH="1">
            <a:off x="690770" y="2167448"/>
            <a:ext cx="7844698" cy="946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2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oll_2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0381B1-AE59-460B-A2BF-FD4D1E6720E1}"/>
              </a:ext>
            </a:extLst>
          </p:cNvPr>
          <p:cNvSpPr/>
          <p:nvPr/>
        </p:nvSpPr>
        <p:spPr>
          <a:xfrm>
            <a:off x="0" y="0"/>
            <a:ext cx="9144000" cy="21816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768" y="753176"/>
            <a:ext cx="7886700" cy="1309193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48768" y="2440066"/>
            <a:ext cx="7886700" cy="322672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(#)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1D1EDA-AAB4-4572-A9CD-BD2394958FBD}"/>
              </a:ext>
            </a:extLst>
          </p:cNvPr>
          <p:cNvCxnSpPr>
            <a:cxnSpLocks/>
          </p:cNvCxnSpPr>
          <p:nvPr/>
        </p:nvCxnSpPr>
        <p:spPr>
          <a:xfrm flipH="1">
            <a:off x="690770" y="2167448"/>
            <a:ext cx="7844698" cy="9462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83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0381B1-AE59-460B-A2BF-FD4D1E6720E1}"/>
              </a:ext>
            </a:extLst>
          </p:cNvPr>
          <p:cNvSpPr/>
          <p:nvPr/>
        </p:nvSpPr>
        <p:spPr>
          <a:xfrm>
            <a:off x="0" y="0"/>
            <a:ext cx="9144000" cy="34687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768" y="2040293"/>
            <a:ext cx="7886700" cy="1309193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48768" y="3612874"/>
            <a:ext cx="7886700" cy="205391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19DB-9A6A-4A37-845D-A0A5DF1058F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1482367-F33D-460A-9BBF-3E806610C4D7}"/>
              </a:ext>
            </a:extLst>
          </p:cNvPr>
          <p:cNvCxnSpPr>
            <a:cxnSpLocks/>
          </p:cNvCxnSpPr>
          <p:nvPr/>
        </p:nvCxnSpPr>
        <p:spPr>
          <a:xfrm>
            <a:off x="198781" y="6499993"/>
            <a:ext cx="5879471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30E3D2A-77DA-45A0-A43A-82F10713611B}"/>
              </a:ext>
            </a:extLst>
          </p:cNvPr>
          <p:cNvCxnSpPr>
            <a:cxnSpLocks/>
          </p:cNvCxnSpPr>
          <p:nvPr/>
        </p:nvCxnSpPr>
        <p:spPr>
          <a:xfrm>
            <a:off x="584718" y="2040293"/>
            <a:ext cx="0" cy="1306287"/>
          </a:xfrm>
          <a:prstGeom prst="line">
            <a:avLst/>
          </a:prstGeom>
          <a:ln w="7620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1D1EDA-AAB4-4572-A9CD-BD2394958FBD}"/>
              </a:ext>
            </a:extLst>
          </p:cNvPr>
          <p:cNvCxnSpPr>
            <a:cxnSpLocks/>
          </p:cNvCxnSpPr>
          <p:nvPr/>
        </p:nvCxnSpPr>
        <p:spPr>
          <a:xfrm>
            <a:off x="584718" y="3570513"/>
            <a:ext cx="0" cy="2096279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75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0381B1-AE59-460B-A2BF-FD4D1E6720E1}"/>
              </a:ext>
            </a:extLst>
          </p:cNvPr>
          <p:cNvSpPr/>
          <p:nvPr/>
        </p:nvSpPr>
        <p:spPr>
          <a:xfrm>
            <a:off x="0" y="0"/>
            <a:ext cx="9144000" cy="34687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768" y="2040293"/>
            <a:ext cx="7886700" cy="1309193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rgbClr val="D9D9D9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48768" y="3612874"/>
            <a:ext cx="7886700" cy="205391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1482367-F33D-460A-9BBF-3E806610C4D7}"/>
              </a:ext>
            </a:extLst>
          </p:cNvPr>
          <p:cNvCxnSpPr>
            <a:cxnSpLocks/>
          </p:cNvCxnSpPr>
          <p:nvPr/>
        </p:nvCxnSpPr>
        <p:spPr>
          <a:xfrm>
            <a:off x="198781" y="6499993"/>
            <a:ext cx="5879471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30E3D2A-77DA-45A0-A43A-82F10713611B}"/>
              </a:ext>
            </a:extLst>
          </p:cNvPr>
          <p:cNvCxnSpPr>
            <a:cxnSpLocks/>
          </p:cNvCxnSpPr>
          <p:nvPr/>
        </p:nvCxnSpPr>
        <p:spPr>
          <a:xfrm>
            <a:off x="584718" y="2040293"/>
            <a:ext cx="0" cy="1306287"/>
          </a:xfrm>
          <a:prstGeom prst="line">
            <a:avLst/>
          </a:prstGeom>
          <a:ln w="7620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1D1EDA-AAB4-4572-A9CD-BD2394958FBD}"/>
              </a:ext>
            </a:extLst>
          </p:cNvPr>
          <p:cNvCxnSpPr>
            <a:cxnSpLocks/>
          </p:cNvCxnSpPr>
          <p:nvPr/>
        </p:nvCxnSpPr>
        <p:spPr>
          <a:xfrm>
            <a:off x="584718" y="3570513"/>
            <a:ext cx="0" cy="2096279"/>
          </a:xfrm>
          <a:prstGeom prst="line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31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01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21290" y="1474238"/>
            <a:ext cx="4233866" cy="47461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765-1DD5-4915-AC7A-38F4DA8CBD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1D5ED6-0890-4EA1-B29F-99A09FD4A443}"/>
              </a:ext>
            </a:extLst>
          </p:cNvPr>
          <p:cNvCxnSpPr>
            <a:cxnSpLocks/>
          </p:cNvCxnSpPr>
          <p:nvPr/>
        </p:nvCxnSpPr>
        <p:spPr>
          <a:xfrm>
            <a:off x="208721" y="1093306"/>
            <a:ext cx="8746436" cy="0"/>
          </a:xfrm>
          <a:prstGeom prst="line">
            <a:avLst/>
          </a:prstGeom>
          <a:ln w="57150">
            <a:solidFill>
              <a:srgbClr val="F99A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831BBF-4DEE-4E7F-ABAE-48A92A3463C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08722" y="1474238"/>
            <a:ext cx="4363278" cy="47461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157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722" y="149084"/>
            <a:ext cx="8746435" cy="8945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22" y="1217543"/>
            <a:ext cx="8746435" cy="4951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721" y="6619746"/>
            <a:ext cx="7588529" cy="17502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97250" y="6619745"/>
            <a:ext cx="392591" cy="1750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(#)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B5FE5C-67FD-4A05-A8EE-4EC4C53C49E1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8" t="23696" r="10489" b="23478"/>
          <a:stretch/>
        </p:blipFill>
        <p:spPr>
          <a:xfrm>
            <a:off x="8219661" y="6261450"/>
            <a:ext cx="780222" cy="53331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6C4DC2E-507E-4A78-AED2-77DD5C9906CD}"/>
              </a:ext>
            </a:extLst>
          </p:cNvPr>
          <p:cNvSpPr txBox="1"/>
          <p:nvPr/>
        </p:nvSpPr>
        <p:spPr>
          <a:xfrm>
            <a:off x="6096000" y="6448416"/>
            <a:ext cx="2055269" cy="146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50" b="1" dirty="0">
                <a:solidFill>
                  <a:schemeClr val="accent2"/>
                </a:solidFill>
                <a:effectLst/>
                <a:latin typeface="Milliard Book" panose="02010004040101010103" pitchFamily="50" charset="0"/>
                <a:cs typeface="Calibri" panose="020F0502020204030204" pitchFamily="34" charset="0"/>
              </a:rPr>
              <a:t>MANAGEMENT CONSULTED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0A240FF-CA14-4394-A545-ABA6CC9A4CEC}"/>
              </a:ext>
            </a:extLst>
          </p:cNvPr>
          <p:cNvCxnSpPr>
            <a:cxnSpLocks/>
          </p:cNvCxnSpPr>
          <p:nvPr userDrawn="1"/>
        </p:nvCxnSpPr>
        <p:spPr>
          <a:xfrm flipH="1">
            <a:off x="208722" y="6518410"/>
            <a:ext cx="6192078" cy="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33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kern="1200" cap="none" baseline="0">
          <a:solidFill>
            <a:schemeClr val="tx1"/>
          </a:solidFill>
          <a:latin typeface="Milliard Book" panose="02010004040101010103" pitchFamily="50" charset="0"/>
          <a:ea typeface="+mj-ea"/>
          <a:cs typeface="Arial" panose="020B0604020202020204" pitchFamily="34" charset="0"/>
        </a:defRPr>
      </a:lvl1pPr>
    </p:titleStyle>
    <p:bodyStyle>
      <a:lvl1pPr marL="174625" indent="-174625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31825" indent="-174625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‒"/>
        <a:defRPr lang="en-US" sz="1800" kern="1200" dirty="0" smtClean="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2pPr>
      <a:lvl3pPr marL="1089025" indent="-174625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22" y="149084"/>
            <a:ext cx="8746435" cy="894522"/>
          </a:xfrm>
        </p:spPr>
        <p:txBody>
          <a:bodyPr>
            <a:normAutofit/>
          </a:bodyPr>
          <a:lstStyle/>
          <a:p>
            <a:r>
              <a:rPr lang="en-US" dirty="0"/>
              <a:t>Storyboard Template – You’ll never share this, but it is your internal story planning and alignment tool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1643061" y="2362200"/>
          <a:ext cx="5943600" cy="264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60425061"/>
              </p:ext>
            </p:extLst>
          </p:nvPr>
        </p:nvGraphicFramePr>
        <p:xfrm>
          <a:off x="200483" y="2209800"/>
          <a:ext cx="85344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4350" y="1847643"/>
            <a:ext cx="2000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  <a:cs typeface="Calibri"/>
              </a:rPr>
              <a:t>Assertion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4600" y="172442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  <a:cs typeface="Calibri"/>
              </a:rPr>
              <a:t>Arguments </a:t>
            </a:r>
            <a:br>
              <a:rPr lang="en-US" sz="1600" b="1" dirty="0">
                <a:latin typeface="+mj-lt"/>
                <a:cs typeface="Calibri"/>
              </a:rPr>
            </a:br>
            <a:r>
              <a:rPr lang="en-US" sz="1600" b="1" dirty="0">
                <a:latin typeface="+mj-lt"/>
                <a:cs typeface="Calibri"/>
              </a:rPr>
              <a:t>(Story Chapters)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1435B0-E21D-496B-973B-F3D5B5226CB7}"/>
              </a:ext>
            </a:extLst>
          </p:cNvPr>
          <p:cNvSpPr txBox="1"/>
          <p:nvPr/>
        </p:nvSpPr>
        <p:spPr>
          <a:xfrm>
            <a:off x="5486400" y="1807939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  <a:cs typeface="Calibri"/>
              </a:rPr>
              <a:t>Chapter content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3D5592-5D7C-45B7-AA36-1A32D6E85FFA}"/>
              </a:ext>
            </a:extLst>
          </p:cNvPr>
          <p:cNvSpPr txBox="1"/>
          <p:nvPr/>
        </p:nvSpPr>
        <p:spPr>
          <a:xfrm>
            <a:off x="4686300" y="1167825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  <a:cs typeface="Calibri"/>
              </a:rPr>
              <a:t>Supporting data</a:t>
            </a:r>
          </a:p>
          <a:p>
            <a:pPr algn="ctr"/>
            <a:r>
              <a:rPr lang="en-US" sz="1600" b="1" dirty="0">
                <a:latin typeface="+mj-lt"/>
                <a:cs typeface="Calibri"/>
              </a:rPr>
              <a:t>(Slides)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3BBA97-A7BD-4C0C-AFA0-B516C8CFD73D}"/>
              </a:ext>
            </a:extLst>
          </p:cNvPr>
          <p:cNvCxnSpPr>
            <a:cxnSpLocks/>
          </p:cNvCxnSpPr>
          <p:nvPr/>
        </p:nvCxnSpPr>
        <p:spPr>
          <a:xfrm>
            <a:off x="4686300" y="1828800"/>
            <a:ext cx="3390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535475"/>
      </p:ext>
    </p:extLst>
  </p:cSld>
  <p:clrMapOvr>
    <a:masterClrMapping/>
  </p:clrMapOvr>
</p:sld>
</file>

<file path=ppt/theme/theme1.xml><?xml version="1.0" encoding="utf-8"?>
<a:theme xmlns:a="http://schemas.openxmlformats.org/drawingml/2006/main" name="MC_062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noAutofit/>
      </a:bodyPr>
      <a:lstStyle>
        <a:defPPr algn="l">
          <a:defRPr dirty="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21.06.22 PP_DKI Health_8hr" id="{5640767C-DB7F-224A-968D-7C3755434DD0}" vid="{27A699E8-2BE5-5446-B90B-0B57E58B05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MC_0621</Template>
  <TotalTime>20</TotalTime>
  <Words>66</Words>
  <Application>Microsoft Macintosh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Milliard Book</vt:lpstr>
      <vt:lpstr>Wingdings</vt:lpstr>
      <vt:lpstr>MC_0621</vt:lpstr>
      <vt:lpstr>Storyboard Template – You’ll never share this, but it is your internal story planning and alignment tool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SCQ Template – this is the 1st slide of your presentation and sets context for what’s to come</dc:title>
  <dc:creator>Management Consulted</dc:creator>
  <cp:lastModifiedBy>Management Consulted</cp:lastModifiedBy>
  <cp:revision>6</cp:revision>
  <cp:lastPrinted>2018-08-18T03:40:54Z</cp:lastPrinted>
  <dcterms:created xsi:type="dcterms:W3CDTF">2023-03-24T18:25:04Z</dcterms:created>
  <dcterms:modified xsi:type="dcterms:W3CDTF">2023-08-31T20:26:45Z</dcterms:modified>
</cp:coreProperties>
</file>